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6"/>
  </p:notesMasterIdLst>
  <p:sldIdLst>
    <p:sldId id="256" r:id="rId2"/>
    <p:sldId id="317" r:id="rId3"/>
    <p:sldId id="257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18" r:id="rId13"/>
    <p:sldId id="303" r:id="rId14"/>
    <p:sldId id="305" r:id="rId15"/>
    <p:sldId id="307" r:id="rId16"/>
    <p:sldId id="308" r:id="rId17"/>
    <p:sldId id="309" r:id="rId18"/>
    <p:sldId id="310" r:id="rId19"/>
    <p:sldId id="311" r:id="rId20"/>
    <p:sldId id="312" r:id="rId21"/>
    <p:sldId id="319" r:id="rId22"/>
    <p:sldId id="315" r:id="rId23"/>
    <p:sldId id="316" r:id="rId24"/>
    <p:sldId id="259" r:id="rId25"/>
  </p:sldIdLst>
  <p:sldSz cx="9144000" cy="5143500" type="screen16x9"/>
  <p:notesSz cx="6858000" cy="9144000"/>
  <p:embeddedFontLst>
    <p:embeddedFont>
      <p:font typeface="Lato" panose="020B0604020202020204" charset="0"/>
      <p:regular r:id="rId27"/>
      <p:bold r:id="rId28"/>
      <p:italic r:id="rId29"/>
      <p:boldItalic r:id="rId30"/>
    </p:embeddedFont>
    <p:embeddedFont>
      <p:font typeface="Montserrat" panose="020B0604020202020204" charset="0"/>
      <p:regular r:id="rId31"/>
      <p:bold r:id="rId32"/>
      <p:italic r:id="rId33"/>
      <p:boldItalic r:id="rId34"/>
    </p:embeddedFont>
    <p:embeddedFont>
      <p:font typeface="Share Tech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FDAAAD-438B-40A2-8658-122D0CF29551}">
  <a:tblStyle styleId="{A8FDAAAD-438B-40A2-8658-122D0CF295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861ec2299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861ec2299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823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267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060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04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840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340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482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405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694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156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8571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84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247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1742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27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309b6ffc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309b6ffc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854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523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291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430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574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25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168375"/>
            <a:ext cx="9144050" cy="975222"/>
          </a:xfrm>
          <a:custGeom>
            <a:avLst/>
            <a:gdLst/>
            <a:ahLst/>
            <a:cxnLst/>
            <a:rect l="l" t="t" r="r" b="b"/>
            <a:pathLst>
              <a:path w="312724" h="28721" extrusionOk="0">
                <a:moveTo>
                  <a:pt x="0" y="0"/>
                </a:moveTo>
                <a:lnTo>
                  <a:pt x="0" y="28721"/>
                </a:lnTo>
                <a:lnTo>
                  <a:pt x="312724" y="28721"/>
                </a:lnTo>
                <a:lnTo>
                  <a:pt x="3127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2344" y="2714525"/>
            <a:ext cx="38553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54599" y="1009200"/>
            <a:ext cx="37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None/>
              <a:defRPr sz="70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632624" y="1952050"/>
            <a:ext cx="36936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None/>
              <a:defRPr sz="7000">
                <a:solidFill>
                  <a:schemeClr val="dk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3943015" y="-3775724"/>
            <a:ext cx="10432861" cy="11888252"/>
            <a:chOff x="-3897246" y="-3485486"/>
            <a:chExt cx="9928494" cy="11313525"/>
          </a:xfrm>
        </p:grpSpPr>
        <p:sp>
          <p:nvSpPr>
            <p:cNvPr id="14" name="Google Shape;14;p2"/>
            <p:cNvSpPr/>
            <p:nvPr/>
          </p:nvSpPr>
          <p:spPr>
            <a:xfrm>
              <a:off x="-144853" y="-1759588"/>
              <a:ext cx="6176101" cy="7894454"/>
            </a:xfrm>
            <a:custGeom>
              <a:avLst/>
              <a:gdLst/>
              <a:ahLst/>
              <a:cxnLst/>
              <a:rect l="l" t="t" r="r" b="b"/>
              <a:pathLst>
                <a:path w="192672" h="208517" extrusionOk="0">
                  <a:moveTo>
                    <a:pt x="0" y="1"/>
                  </a:moveTo>
                  <a:lnTo>
                    <a:pt x="0" y="188035"/>
                  </a:lnTo>
                  <a:cubicBezTo>
                    <a:pt x="14638" y="187669"/>
                    <a:pt x="29317" y="181548"/>
                    <a:pt x="43603" y="181548"/>
                  </a:cubicBezTo>
                  <a:cubicBezTo>
                    <a:pt x="47548" y="181548"/>
                    <a:pt x="51464" y="182015"/>
                    <a:pt x="55340" y="183198"/>
                  </a:cubicBezTo>
                  <a:cubicBezTo>
                    <a:pt x="68850" y="187335"/>
                    <a:pt x="78090" y="199110"/>
                    <a:pt x="88897" y="208517"/>
                  </a:cubicBezTo>
                  <a:lnTo>
                    <a:pt x="148974" y="208517"/>
                  </a:lnTo>
                  <a:cubicBezTo>
                    <a:pt x="149074" y="208417"/>
                    <a:pt x="149140" y="208350"/>
                    <a:pt x="149174" y="208250"/>
                  </a:cubicBezTo>
                  <a:cubicBezTo>
                    <a:pt x="160582" y="195674"/>
                    <a:pt x="162617" y="175526"/>
                    <a:pt x="154010" y="160883"/>
                  </a:cubicBezTo>
                  <a:cubicBezTo>
                    <a:pt x="149807" y="153777"/>
                    <a:pt x="143570" y="148140"/>
                    <a:pt x="138800" y="141369"/>
                  </a:cubicBezTo>
                  <a:cubicBezTo>
                    <a:pt x="134063" y="134630"/>
                    <a:pt x="130827" y="125824"/>
                    <a:pt x="133896" y="118119"/>
                  </a:cubicBezTo>
                  <a:cubicBezTo>
                    <a:pt x="139066" y="105109"/>
                    <a:pt x="157847" y="103508"/>
                    <a:pt x="165919" y="92000"/>
                  </a:cubicBezTo>
                  <a:cubicBezTo>
                    <a:pt x="169688" y="86596"/>
                    <a:pt x="170522" y="79724"/>
                    <a:pt x="171123" y="73120"/>
                  </a:cubicBezTo>
                  <a:cubicBezTo>
                    <a:pt x="171690" y="66548"/>
                    <a:pt x="172190" y="59710"/>
                    <a:pt x="175492" y="53939"/>
                  </a:cubicBezTo>
                  <a:cubicBezTo>
                    <a:pt x="178268" y="49118"/>
                    <a:pt x="184105" y="44579"/>
                    <a:pt x="189600" y="44579"/>
                  </a:cubicBezTo>
                  <a:cubicBezTo>
                    <a:pt x="190644" y="44579"/>
                    <a:pt x="191676" y="44743"/>
                    <a:pt x="192671" y="45100"/>
                  </a:cubicBezTo>
                  <a:cubicBezTo>
                    <a:pt x="189512" y="42123"/>
                    <a:pt x="185065" y="41211"/>
                    <a:pt x="180627" y="41211"/>
                  </a:cubicBezTo>
                  <a:cubicBezTo>
                    <a:pt x="179395" y="41211"/>
                    <a:pt x="178163" y="41281"/>
                    <a:pt x="176960" y="41397"/>
                  </a:cubicBezTo>
                  <a:cubicBezTo>
                    <a:pt x="172981" y="41780"/>
                    <a:pt x="168968" y="42560"/>
                    <a:pt x="165019" y="42560"/>
                  </a:cubicBezTo>
                  <a:cubicBezTo>
                    <a:pt x="163472" y="42560"/>
                    <a:pt x="161936" y="42441"/>
                    <a:pt x="160415" y="42131"/>
                  </a:cubicBezTo>
                  <a:cubicBezTo>
                    <a:pt x="151008" y="40263"/>
                    <a:pt x="144404" y="31690"/>
                    <a:pt x="140768" y="22850"/>
                  </a:cubicBezTo>
                  <a:cubicBezTo>
                    <a:pt x="137732" y="15412"/>
                    <a:pt x="136131" y="7506"/>
                    <a:pt x="13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-3897246" y="-3485486"/>
              <a:ext cx="7812858" cy="11313525"/>
              <a:chOff x="-1769569" y="-3312073"/>
              <a:chExt cx="6079572" cy="11028977"/>
            </a:xfrm>
          </p:grpSpPr>
          <p:sp>
            <p:nvSpPr>
              <p:cNvPr id="16" name="Google Shape;16;p2"/>
              <p:cNvSpPr/>
              <p:nvPr/>
            </p:nvSpPr>
            <p:spPr>
              <a:xfrm rot="1970386">
                <a:off x="-1693438" y="-1813510"/>
                <a:ext cx="5927298" cy="2891554"/>
              </a:xfrm>
              <a:custGeom>
                <a:avLst/>
                <a:gdLst/>
                <a:ahLst/>
                <a:cxnLst/>
                <a:rect l="l" t="t" r="r" b="b"/>
                <a:pathLst>
                  <a:path w="155846" h="123228" extrusionOk="0">
                    <a:moveTo>
                      <a:pt x="143537" y="1"/>
                    </a:moveTo>
                    <a:lnTo>
                      <a:pt x="1" y="114182"/>
                    </a:lnTo>
                    <a:cubicBezTo>
                      <a:pt x="5901" y="119314"/>
                      <a:pt x="13518" y="123227"/>
                      <a:pt x="21197" y="123227"/>
                    </a:cubicBezTo>
                    <a:cubicBezTo>
                      <a:pt x="22851" y="123227"/>
                      <a:pt x="24509" y="123045"/>
                      <a:pt x="26153" y="122655"/>
                    </a:cubicBezTo>
                    <a:cubicBezTo>
                      <a:pt x="37494" y="119920"/>
                      <a:pt x="44333" y="108678"/>
                      <a:pt x="49803" y="98371"/>
                    </a:cubicBezTo>
                    <a:cubicBezTo>
                      <a:pt x="55240" y="88064"/>
                      <a:pt x="61745" y="76722"/>
                      <a:pt x="72986" y="73553"/>
                    </a:cubicBezTo>
                    <a:cubicBezTo>
                      <a:pt x="75163" y="72935"/>
                      <a:pt x="77361" y="72673"/>
                      <a:pt x="79569" y="72673"/>
                    </a:cubicBezTo>
                    <a:cubicBezTo>
                      <a:pt x="87002" y="72673"/>
                      <a:pt x="94547" y="75642"/>
                      <a:pt x="101774" y="77956"/>
                    </a:cubicBezTo>
                    <a:cubicBezTo>
                      <a:pt x="106502" y="79449"/>
                      <a:pt x="111703" y="80629"/>
                      <a:pt x="116672" y="80629"/>
                    </a:cubicBezTo>
                    <a:cubicBezTo>
                      <a:pt x="121588" y="80629"/>
                      <a:pt x="126278" y="79474"/>
                      <a:pt x="130060" y="76322"/>
                    </a:cubicBezTo>
                    <a:cubicBezTo>
                      <a:pt x="135765" y="71552"/>
                      <a:pt x="137566" y="63646"/>
                      <a:pt x="138133" y="56208"/>
                    </a:cubicBezTo>
                    <a:cubicBezTo>
                      <a:pt x="139234" y="41864"/>
                      <a:pt x="141435" y="33491"/>
                      <a:pt x="149408" y="21483"/>
                    </a:cubicBezTo>
                    <a:cubicBezTo>
                      <a:pt x="155846" y="11776"/>
                      <a:pt x="155178" y="5171"/>
                      <a:pt x="1435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951104">
                <a:off x="251584" y="3948079"/>
                <a:ext cx="3840208" cy="3270493"/>
              </a:xfrm>
              <a:custGeom>
                <a:avLst/>
                <a:gdLst/>
                <a:ahLst/>
                <a:cxnLst/>
                <a:rect l="l" t="t" r="r" b="b"/>
                <a:pathLst>
                  <a:path w="141702" h="132002" extrusionOk="0">
                    <a:moveTo>
                      <a:pt x="0" y="0"/>
                    </a:moveTo>
                    <a:lnTo>
                      <a:pt x="3703" y="77556"/>
                    </a:lnTo>
                    <a:cubicBezTo>
                      <a:pt x="4710" y="77606"/>
                      <a:pt x="5720" y="77629"/>
                      <a:pt x="6733" y="77629"/>
                    </a:cubicBezTo>
                    <a:cubicBezTo>
                      <a:pt x="16734" y="77629"/>
                      <a:pt x="27003" y="75410"/>
                      <a:pt x="36813" y="75410"/>
                    </a:cubicBezTo>
                    <a:cubicBezTo>
                      <a:pt x="42537" y="75410"/>
                      <a:pt x="48104" y="76165"/>
                      <a:pt x="53372" y="78556"/>
                    </a:cubicBezTo>
                    <a:cubicBezTo>
                      <a:pt x="66147" y="84361"/>
                      <a:pt x="72986" y="98004"/>
                      <a:pt x="80558" y="109812"/>
                    </a:cubicBezTo>
                    <a:cubicBezTo>
                      <a:pt x="87705" y="120877"/>
                      <a:pt x="98445" y="132002"/>
                      <a:pt x="111257" y="132002"/>
                    </a:cubicBezTo>
                    <a:cubicBezTo>
                      <a:pt x="112079" y="132002"/>
                      <a:pt x="112909" y="131956"/>
                      <a:pt x="113748" y="131861"/>
                    </a:cubicBezTo>
                    <a:cubicBezTo>
                      <a:pt x="123522" y="130760"/>
                      <a:pt x="131561" y="122855"/>
                      <a:pt x="135097" y="113682"/>
                    </a:cubicBezTo>
                    <a:cubicBezTo>
                      <a:pt x="141701" y="96669"/>
                      <a:pt x="133062" y="75221"/>
                      <a:pt x="116517" y="67482"/>
                    </a:cubicBezTo>
                    <a:cubicBezTo>
                      <a:pt x="109879" y="64380"/>
                      <a:pt x="101806" y="62845"/>
                      <a:pt x="97903" y="56674"/>
                    </a:cubicBezTo>
                    <a:cubicBezTo>
                      <a:pt x="95068" y="52204"/>
                      <a:pt x="95402" y="46333"/>
                      <a:pt x="97470" y="41463"/>
                    </a:cubicBezTo>
                    <a:cubicBezTo>
                      <a:pt x="99505" y="36626"/>
                      <a:pt x="103074" y="32557"/>
                      <a:pt x="106743" y="28788"/>
                    </a:cubicBezTo>
                    <a:cubicBezTo>
                      <a:pt x="111580" y="23717"/>
                      <a:pt x="117084" y="16846"/>
                      <a:pt x="114082" y="10508"/>
                    </a:cubicBezTo>
                    <a:cubicBezTo>
                      <a:pt x="112032" y="6218"/>
                      <a:pt x="107007" y="4614"/>
                      <a:pt x="102102" y="4614"/>
                    </a:cubicBezTo>
                    <a:cubicBezTo>
                      <a:pt x="101019" y="4614"/>
                      <a:pt x="99942" y="4692"/>
                      <a:pt x="98904" y="4837"/>
                    </a:cubicBezTo>
                    <a:cubicBezTo>
                      <a:pt x="85695" y="6672"/>
                      <a:pt x="74553" y="15278"/>
                      <a:pt x="62978" y="21949"/>
                    </a:cubicBezTo>
                    <a:cubicBezTo>
                      <a:pt x="55038" y="26467"/>
                      <a:pt x="45740" y="30204"/>
                      <a:pt x="36835" y="30204"/>
                    </a:cubicBezTo>
                    <a:cubicBezTo>
                      <a:pt x="32721" y="30204"/>
                      <a:pt x="28691" y="29407"/>
                      <a:pt x="24918" y="27520"/>
                    </a:cubicBezTo>
                    <a:cubicBezTo>
                      <a:pt x="12909" y="21616"/>
                      <a:pt x="12242" y="397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/>
          <p:nvPr/>
        </p:nvSpPr>
        <p:spPr>
          <a:xfrm rot="8100349">
            <a:off x="6233847" y="2738522"/>
            <a:ext cx="5426236" cy="4103204"/>
          </a:xfrm>
          <a:custGeom>
            <a:avLst/>
            <a:gdLst/>
            <a:ahLst/>
            <a:cxnLst/>
            <a:rect l="l" t="t" r="r" b="b"/>
            <a:pathLst>
              <a:path w="155846" h="123228" extrusionOk="0">
                <a:moveTo>
                  <a:pt x="143537" y="1"/>
                </a:moveTo>
                <a:lnTo>
                  <a:pt x="1" y="114182"/>
                </a:lnTo>
                <a:cubicBezTo>
                  <a:pt x="5901" y="119314"/>
                  <a:pt x="13518" y="123227"/>
                  <a:pt x="21197" y="123227"/>
                </a:cubicBezTo>
                <a:cubicBezTo>
                  <a:pt x="22851" y="123227"/>
                  <a:pt x="24509" y="123045"/>
                  <a:pt x="26153" y="122655"/>
                </a:cubicBezTo>
                <a:cubicBezTo>
                  <a:pt x="37494" y="119920"/>
                  <a:pt x="44333" y="108678"/>
                  <a:pt x="49803" y="98371"/>
                </a:cubicBezTo>
                <a:cubicBezTo>
                  <a:pt x="55240" y="88064"/>
                  <a:pt x="61745" y="76722"/>
                  <a:pt x="72986" y="73553"/>
                </a:cubicBezTo>
                <a:cubicBezTo>
                  <a:pt x="75163" y="72935"/>
                  <a:pt x="77361" y="72673"/>
                  <a:pt x="79569" y="72673"/>
                </a:cubicBezTo>
                <a:cubicBezTo>
                  <a:pt x="87002" y="72673"/>
                  <a:pt x="94547" y="75642"/>
                  <a:pt x="101774" y="77956"/>
                </a:cubicBezTo>
                <a:cubicBezTo>
                  <a:pt x="106502" y="79449"/>
                  <a:pt x="111703" y="80629"/>
                  <a:pt x="116672" y="80629"/>
                </a:cubicBezTo>
                <a:cubicBezTo>
                  <a:pt x="121588" y="80629"/>
                  <a:pt x="126278" y="79474"/>
                  <a:pt x="130060" y="76322"/>
                </a:cubicBezTo>
                <a:cubicBezTo>
                  <a:pt x="135765" y="71552"/>
                  <a:pt x="137566" y="63646"/>
                  <a:pt x="138133" y="56208"/>
                </a:cubicBezTo>
                <a:cubicBezTo>
                  <a:pt x="139234" y="41864"/>
                  <a:pt x="141435" y="33491"/>
                  <a:pt x="149408" y="21483"/>
                </a:cubicBezTo>
                <a:cubicBezTo>
                  <a:pt x="155846" y="11776"/>
                  <a:pt x="155178" y="5171"/>
                  <a:pt x="14353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 rot="-1270510">
            <a:off x="-2296240" y="3342004"/>
            <a:ext cx="4213159" cy="3385145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610738" y="616849"/>
            <a:ext cx="791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610503" y="1421142"/>
            <a:ext cx="7916700" cy="31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8" name="Google Shape;48;p4"/>
          <p:cNvGrpSpPr/>
          <p:nvPr/>
        </p:nvGrpSpPr>
        <p:grpSpPr>
          <a:xfrm>
            <a:off x="8685150" y="2638238"/>
            <a:ext cx="458838" cy="2413675"/>
            <a:chOff x="8685150" y="2638238"/>
            <a:chExt cx="458838" cy="2413675"/>
          </a:xfrm>
        </p:grpSpPr>
        <p:sp>
          <p:nvSpPr>
            <p:cNvPr id="49" name="Google Shape;49;p4"/>
            <p:cNvSpPr/>
            <p:nvPr/>
          </p:nvSpPr>
          <p:spPr>
            <a:xfrm>
              <a:off x="8809938" y="2638238"/>
              <a:ext cx="133450" cy="104250"/>
            </a:xfrm>
            <a:custGeom>
              <a:avLst/>
              <a:gdLst/>
              <a:ahLst/>
              <a:cxnLst/>
              <a:rect l="l" t="t" r="r" b="b"/>
              <a:pathLst>
                <a:path w="5338" h="4170" extrusionOk="0">
                  <a:moveTo>
                    <a:pt x="2669" y="0"/>
                  </a:moveTo>
                  <a:cubicBezTo>
                    <a:pt x="0" y="0"/>
                    <a:pt x="0" y="4170"/>
                    <a:pt x="2669" y="4170"/>
                  </a:cubicBezTo>
                  <a:cubicBezTo>
                    <a:pt x="5337" y="4170"/>
                    <a:pt x="5337" y="0"/>
                    <a:pt x="26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8685150" y="5000163"/>
              <a:ext cx="66725" cy="51750"/>
            </a:xfrm>
            <a:custGeom>
              <a:avLst/>
              <a:gdLst/>
              <a:ahLst/>
              <a:cxnLst/>
              <a:rect l="l" t="t" r="r" b="b"/>
              <a:pathLst>
                <a:path w="2669" h="2070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9010538" y="4265463"/>
              <a:ext cx="133450" cy="104250"/>
            </a:xfrm>
            <a:custGeom>
              <a:avLst/>
              <a:gdLst/>
              <a:ahLst/>
              <a:cxnLst/>
              <a:rect l="l" t="t" r="r" b="b"/>
              <a:pathLst>
                <a:path w="5338" h="4170" extrusionOk="0">
                  <a:moveTo>
                    <a:pt x="2669" y="0"/>
                  </a:moveTo>
                  <a:cubicBezTo>
                    <a:pt x="0" y="0"/>
                    <a:pt x="0" y="4170"/>
                    <a:pt x="2669" y="4170"/>
                  </a:cubicBezTo>
                  <a:cubicBezTo>
                    <a:pt x="5337" y="4170"/>
                    <a:pt x="5337" y="0"/>
                    <a:pt x="26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4"/>
          <p:cNvGrpSpPr/>
          <p:nvPr/>
        </p:nvGrpSpPr>
        <p:grpSpPr>
          <a:xfrm>
            <a:off x="174170" y="4496442"/>
            <a:ext cx="468195" cy="484968"/>
            <a:chOff x="1702350" y="7913250"/>
            <a:chExt cx="1361825" cy="1410200"/>
          </a:xfrm>
        </p:grpSpPr>
        <p:sp>
          <p:nvSpPr>
            <p:cNvPr id="53" name="Google Shape;53;p4"/>
            <p:cNvSpPr/>
            <p:nvPr/>
          </p:nvSpPr>
          <p:spPr>
            <a:xfrm>
              <a:off x="1950850" y="8271000"/>
              <a:ext cx="897325" cy="832050"/>
            </a:xfrm>
            <a:custGeom>
              <a:avLst/>
              <a:gdLst/>
              <a:ahLst/>
              <a:cxnLst/>
              <a:rect l="l" t="t" r="r" b="b"/>
              <a:pathLst>
                <a:path w="35893" h="33282" extrusionOk="0">
                  <a:moveTo>
                    <a:pt x="17613" y="1"/>
                  </a:moveTo>
                  <a:cubicBezTo>
                    <a:pt x="10108" y="535"/>
                    <a:pt x="3670" y="4637"/>
                    <a:pt x="1535" y="12076"/>
                  </a:cubicBezTo>
                  <a:cubicBezTo>
                    <a:pt x="1" y="17480"/>
                    <a:pt x="1435" y="22750"/>
                    <a:pt x="4304" y="27320"/>
                  </a:cubicBezTo>
                  <a:cubicBezTo>
                    <a:pt x="5071" y="28321"/>
                    <a:pt x="5972" y="29255"/>
                    <a:pt x="7073" y="30156"/>
                  </a:cubicBezTo>
                  <a:cubicBezTo>
                    <a:pt x="9761" y="32275"/>
                    <a:pt x="12991" y="33282"/>
                    <a:pt x="16246" y="33282"/>
                  </a:cubicBezTo>
                  <a:cubicBezTo>
                    <a:pt x="19291" y="33282"/>
                    <a:pt x="22358" y="32400"/>
                    <a:pt x="25019" y="30723"/>
                  </a:cubicBezTo>
                  <a:cubicBezTo>
                    <a:pt x="31390" y="26253"/>
                    <a:pt x="35893" y="17747"/>
                    <a:pt x="33391" y="10075"/>
                  </a:cubicBezTo>
                  <a:cubicBezTo>
                    <a:pt x="31190" y="3470"/>
                    <a:pt x="24518" y="1"/>
                    <a:pt x="17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2585475" y="8021675"/>
              <a:ext cx="311925" cy="357000"/>
            </a:xfrm>
            <a:custGeom>
              <a:avLst/>
              <a:gdLst/>
              <a:ahLst/>
              <a:cxnLst/>
              <a:rect l="l" t="t" r="r" b="b"/>
              <a:pathLst>
                <a:path w="12477" h="14280" extrusionOk="0">
                  <a:moveTo>
                    <a:pt x="11842" y="0"/>
                  </a:moveTo>
                  <a:cubicBezTo>
                    <a:pt x="11833" y="13"/>
                    <a:pt x="11824" y="25"/>
                    <a:pt x="11815" y="38"/>
                  </a:cubicBezTo>
                  <a:lnTo>
                    <a:pt x="11815" y="38"/>
                  </a:lnTo>
                  <a:lnTo>
                    <a:pt x="11809" y="33"/>
                  </a:lnTo>
                  <a:cubicBezTo>
                    <a:pt x="11776" y="79"/>
                    <a:pt x="11743" y="127"/>
                    <a:pt x="11708" y="176"/>
                  </a:cubicBezTo>
                  <a:lnTo>
                    <a:pt x="11708" y="176"/>
                  </a:lnTo>
                  <a:cubicBezTo>
                    <a:pt x="11590" y="322"/>
                    <a:pt x="11482" y="437"/>
                    <a:pt x="11409" y="534"/>
                  </a:cubicBezTo>
                  <a:cubicBezTo>
                    <a:pt x="10808" y="1334"/>
                    <a:pt x="8040" y="4670"/>
                    <a:pt x="5338" y="7672"/>
                  </a:cubicBezTo>
                  <a:cubicBezTo>
                    <a:pt x="2636" y="10708"/>
                    <a:pt x="1" y="13476"/>
                    <a:pt x="167" y="13643"/>
                  </a:cubicBezTo>
                  <a:cubicBezTo>
                    <a:pt x="170" y="13645"/>
                    <a:pt x="173" y="13646"/>
                    <a:pt x="178" y="13646"/>
                  </a:cubicBezTo>
                  <a:cubicBezTo>
                    <a:pt x="383" y="13646"/>
                    <a:pt x="2601" y="11600"/>
                    <a:pt x="5022" y="9045"/>
                  </a:cubicBezTo>
                  <a:lnTo>
                    <a:pt x="5022" y="9045"/>
                  </a:lnTo>
                  <a:cubicBezTo>
                    <a:pt x="2881" y="11826"/>
                    <a:pt x="1183" y="14156"/>
                    <a:pt x="1335" y="14277"/>
                  </a:cubicBezTo>
                  <a:cubicBezTo>
                    <a:pt x="1338" y="14279"/>
                    <a:pt x="1342" y="14280"/>
                    <a:pt x="1346" y="14280"/>
                  </a:cubicBezTo>
                  <a:cubicBezTo>
                    <a:pt x="1583" y="14280"/>
                    <a:pt x="3782" y="11651"/>
                    <a:pt x="6238" y="8573"/>
                  </a:cubicBezTo>
                  <a:cubicBezTo>
                    <a:pt x="7506" y="7038"/>
                    <a:pt x="8807" y="5404"/>
                    <a:pt x="9908" y="3970"/>
                  </a:cubicBezTo>
                  <a:cubicBezTo>
                    <a:pt x="11042" y="2502"/>
                    <a:pt x="11909" y="1201"/>
                    <a:pt x="12476" y="467"/>
                  </a:cubicBezTo>
                  <a:lnTo>
                    <a:pt x="118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2127650" y="7913250"/>
              <a:ext cx="146800" cy="433725"/>
            </a:xfrm>
            <a:custGeom>
              <a:avLst/>
              <a:gdLst/>
              <a:ahLst/>
              <a:cxnLst/>
              <a:rect l="l" t="t" r="r" b="b"/>
              <a:pathLst>
                <a:path w="5872" h="17349" extrusionOk="0">
                  <a:moveTo>
                    <a:pt x="768" y="1"/>
                  </a:moveTo>
                  <a:lnTo>
                    <a:pt x="1" y="167"/>
                  </a:lnTo>
                  <a:cubicBezTo>
                    <a:pt x="3" y="178"/>
                    <a:pt x="5" y="188"/>
                    <a:pt x="8" y="199"/>
                  </a:cubicBezTo>
                  <a:lnTo>
                    <a:pt x="8" y="199"/>
                  </a:lnTo>
                  <a:lnTo>
                    <a:pt x="1" y="201"/>
                  </a:lnTo>
                  <a:cubicBezTo>
                    <a:pt x="10" y="231"/>
                    <a:pt x="20" y="259"/>
                    <a:pt x="28" y="287"/>
                  </a:cubicBezTo>
                  <a:lnTo>
                    <a:pt x="28" y="287"/>
                  </a:lnTo>
                  <a:cubicBezTo>
                    <a:pt x="67" y="452"/>
                    <a:pt x="112" y="638"/>
                    <a:pt x="162" y="843"/>
                  </a:cubicBezTo>
                  <a:lnTo>
                    <a:pt x="162" y="843"/>
                  </a:lnTo>
                  <a:cubicBezTo>
                    <a:pt x="164" y="851"/>
                    <a:pt x="166" y="860"/>
                    <a:pt x="167" y="868"/>
                  </a:cubicBezTo>
                  <a:cubicBezTo>
                    <a:pt x="367" y="1835"/>
                    <a:pt x="1335" y="6038"/>
                    <a:pt x="2369" y="9941"/>
                  </a:cubicBezTo>
                  <a:cubicBezTo>
                    <a:pt x="3422" y="13758"/>
                    <a:pt x="4507" y="17348"/>
                    <a:pt x="4793" y="17348"/>
                  </a:cubicBezTo>
                  <a:cubicBezTo>
                    <a:pt x="4797" y="17348"/>
                    <a:pt x="4800" y="17348"/>
                    <a:pt x="4804" y="17346"/>
                  </a:cubicBezTo>
                  <a:cubicBezTo>
                    <a:pt x="4952" y="17272"/>
                    <a:pt x="4459" y="15272"/>
                    <a:pt x="3799" y="12638"/>
                  </a:cubicBezTo>
                  <a:lnTo>
                    <a:pt x="3799" y="12638"/>
                  </a:lnTo>
                  <a:cubicBezTo>
                    <a:pt x="4719" y="15052"/>
                    <a:pt x="5524" y="16814"/>
                    <a:pt x="5666" y="16814"/>
                  </a:cubicBezTo>
                  <a:cubicBezTo>
                    <a:pt x="5668" y="16814"/>
                    <a:pt x="5670" y="16813"/>
                    <a:pt x="5671" y="16813"/>
                  </a:cubicBezTo>
                  <a:cubicBezTo>
                    <a:pt x="5871" y="16713"/>
                    <a:pt x="4671" y="13477"/>
                    <a:pt x="3503" y="9774"/>
                  </a:cubicBezTo>
                  <a:cubicBezTo>
                    <a:pt x="2936" y="7940"/>
                    <a:pt x="2302" y="5938"/>
                    <a:pt x="1835" y="4170"/>
                  </a:cubicBezTo>
                  <a:cubicBezTo>
                    <a:pt x="1539" y="3144"/>
                    <a:pt x="1290" y="2189"/>
                    <a:pt x="1094" y="1400"/>
                  </a:cubicBezTo>
                  <a:lnTo>
                    <a:pt x="1094" y="1400"/>
                  </a:lnTo>
                  <a:cubicBezTo>
                    <a:pt x="1022" y="1078"/>
                    <a:pt x="968" y="829"/>
                    <a:pt x="935" y="668"/>
                  </a:cubicBezTo>
                  <a:cubicBezTo>
                    <a:pt x="914" y="628"/>
                    <a:pt x="897" y="578"/>
                    <a:pt x="882" y="521"/>
                  </a:cubicBezTo>
                  <a:lnTo>
                    <a:pt x="882" y="521"/>
                  </a:lnTo>
                  <a:cubicBezTo>
                    <a:pt x="867" y="458"/>
                    <a:pt x="852" y="397"/>
                    <a:pt x="838" y="337"/>
                  </a:cubicBezTo>
                  <a:lnTo>
                    <a:pt x="838" y="337"/>
                  </a:lnTo>
                  <a:cubicBezTo>
                    <a:pt x="817" y="238"/>
                    <a:pt x="795" y="125"/>
                    <a:pt x="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1794925" y="8787825"/>
              <a:ext cx="386125" cy="284625"/>
            </a:xfrm>
            <a:custGeom>
              <a:avLst/>
              <a:gdLst/>
              <a:ahLst/>
              <a:cxnLst/>
              <a:rect l="l" t="t" r="r" b="b"/>
              <a:pathLst>
                <a:path w="15445" h="11385" extrusionOk="0">
                  <a:moveTo>
                    <a:pt x="14251" y="1"/>
                  </a:moveTo>
                  <a:cubicBezTo>
                    <a:pt x="13922" y="1"/>
                    <a:pt x="11267" y="2226"/>
                    <a:pt x="8239" y="4513"/>
                  </a:cubicBezTo>
                  <a:cubicBezTo>
                    <a:pt x="6638" y="5747"/>
                    <a:pt x="4970" y="7014"/>
                    <a:pt x="3469" y="8082"/>
                  </a:cubicBezTo>
                  <a:cubicBezTo>
                    <a:pt x="1968" y="9183"/>
                    <a:pt x="734" y="10150"/>
                    <a:pt x="0" y="10750"/>
                  </a:cubicBezTo>
                  <a:lnTo>
                    <a:pt x="467" y="11384"/>
                  </a:lnTo>
                  <a:cubicBezTo>
                    <a:pt x="475" y="11379"/>
                    <a:pt x="483" y="11374"/>
                    <a:pt x="490" y="11369"/>
                  </a:cubicBezTo>
                  <a:lnTo>
                    <a:pt x="490" y="11369"/>
                  </a:lnTo>
                  <a:lnTo>
                    <a:pt x="500" y="11384"/>
                  </a:lnTo>
                  <a:cubicBezTo>
                    <a:pt x="535" y="11355"/>
                    <a:pt x="572" y="11324"/>
                    <a:pt x="610" y="11292"/>
                  </a:cubicBezTo>
                  <a:lnTo>
                    <a:pt x="610" y="11292"/>
                  </a:lnTo>
                  <a:cubicBezTo>
                    <a:pt x="795" y="11169"/>
                    <a:pt x="920" y="11071"/>
                    <a:pt x="1001" y="11017"/>
                  </a:cubicBezTo>
                  <a:cubicBezTo>
                    <a:pt x="2669" y="9883"/>
                    <a:pt x="15444" y="1310"/>
                    <a:pt x="15144" y="877"/>
                  </a:cubicBezTo>
                  <a:cubicBezTo>
                    <a:pt x="15140" y="870"/>
                    <a:pt x="15132" y="867"/>
                    <a:pt x="15120" y="867"/>
                  </a:cubicBezTo>
                  <a:cubicBezTo>
                    <a:pt x="14856" y="867"/>
                    <a:pt x="12678" y="2256"/>
                    <a:pt x="10075" y="3979"/>
                  </a:cubicBezTo>
                  <a:lnTo>
                    <a:pt x="10075" y="3979"/>
                  </a:lnTo>
                  <a:cubicBezTo>
                    <a:pt x="12545" y="1891"/>
                    <a:pt x="14390" y="150"/>
                    <a:pt x="14277" y="9"/>
                  </a:cubicBezTo>
                  <a:cubicBezTo>
                    <a:pt x="14271" y="4"/>
                    <a:pt x="14262" y="1"/>
                    <a:pt x="142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702350" y="8413600"/>
              <a:ext cx="364775" cy="161675"/>
            </a:xfrm>
            <a:custGeom>
              <a:avLst/>
              <a:gdLst/>
              <a:ahLst/>
              <a:cxnLst/>
              <a:rect l="l" t="t" r="r" b="b"/>
              <a:pathLst>
                <a:path w="14591" h="6467" extrusionOk="0">
                  <a:moveTo>
                    <a:pt x="267" y="1"/>
                  </a:moveTo>
                  <a:lnTo>
                    <a:pt x="250" y="49"/>
                  </a:lnTo>
                  <a:lnTo>
                    <a:pt x="250" y="49"/>
                  </a:lnTo>
                  <a:cubicBezTo>
                    <a:pt x="234" y="44"/>
                    <a:pt x="217" y="39"/>
                    <a:pt x="201" y="34"/>
                  </a:cubicBezTo>
                  <a:lnTo>
                    <a:pt x="35" y="668"/>
                  </a:lnTo>
                  <a:lnTo>
                    <a:pt x="0" y="768"/>
                  </a:lnTo>
                  <a:cubicBezTo>
                    <a:pt x="3" y="769"/>
                    <a:pt x="6" y="770"/>
                    <a:pt x="8" y="771"/>
                  </a:cubicBezTo>
                  <a:lnTo>
                    <a:pt x="8" y="771"/>
                  </a:lnTo>
                  <a:lnTo>
                    <a:pt x="0" y="801"/>
                  </a:lnTo>
                  <a:cubicBezTo>
                    <a:pt x="267" y="835"/>
                    <a:pt x="467" y="935"/>
                    <a:pt x="601" y="968"/>
                  </a:cubicBezTo>
                  <a:cubicBezTo>
                    <a:pt x="1001" y="1102"/>
                    <a:pt x="2035" y="1469"/>
                    <a:pt x="3369" y="2002"/>
                  </a:cubicBezTo>
                  <a:cubicBezTo>
                    <a:pt x="4704" y="2536"/>
                    <a:pt x="6338" y="3270"/>
                    <a:pt x="7939" y="3970"/>
                  </a:cubicBezTo>
                  <a:cubicBezTo>
                    <a:pt x="10797" y="5261"/>
                    <a:pt x="13540" y="6466"/>
                    <a:pt x="14060" y="6466"/>
                  </a:cubicBezTo>
                  <a:cubicBezTo>
                    <a:pt x="14105" y="6466"/>
                    <a:pt x="14133" y="6457"/>
                    <a:pt x="14144" y="6439"/>
                  </a:cubicBezTo>
                  <a:cubicBezTo>
                    <a:pt x="14210" y="6273"/>
                    <a:pt x="11363" y="4815"/>
                    <a:pt x="8240" y="3320"/>
                  </a:cubicBezTo>
                  <a:lnTo>
                    <a:pt x="8240" y="3320"/>
                  </a:lnTo>
                  <a:cubicBezTo>
                    <a:pt x="11174" y="4207"/>
                    <a:pt x="13820" y="4964"/>
                    <a:pt x="14349" y="4964"/>
                  </a:cubicBezTo>
                  <a:cubicBezTo>
                    <a:pt x="14405" y="4964"/>
                    <a:pt x="14438" y="4955"/>
                    <a:pt x="14444" y="4938"/>
                  </a:cubicBezTo>
                  <a:cubicBezTo>
                    <a:pt x="14591" y="4557"/>
                    <a:pt x="5882" y="1782"/>
                    <a:pt x="1660" y="480"/>
                  </a:cubicBezTo>
                  <a:lnTo>
                    <a:pt x="1660" y="480"/>
                  </a:lnTo>
                  <a:cubicBezTo>
                    <a:pt x="1295" y="349"/>
                    <a:pt x="1012" y="256"/>
                    <a:pt x="834" y="201"/>
                  </a:cubicBezTo>
                  <a:cubicBezTo>
                    <a:pt x="701" y="168"/>
                    <a:pt x="501" y="101"/>
                    <a:pt x="2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452050" y="8942250"/>
              <a:ext cx="184325" cy="364525"/>
            </a:xfrm>
            <a:custGeom>
              <a:avLst/>
              <a:gdLst/>
              <a:ahLst/>
              <a:cxnLst/>
              <a:rect l="l" t="t" r="r" b="b"/>
              <a:pathLst>
                <a:path w="7373" h="14581" extrusionOk="0">
                  <a:moveTo>
                    <a:pt x="878" y="1"/>
                  </a:moveTo>
                  <a:cubicBezTo>
                    <a:pt x="874" y="1"/>
                    <a:pt x="871" y="2"/>
                    <a:pt x="868" y="3"/>
                  </a:cubicBezTo>
                  <a:cubicBezTo>
                    <a:pt x="707" y="132"/>
                    <a:pt x="1939" y="2704"/>
                    <a:pt x="3251" y="5784"/>
                  </a:cubicBezTo>
                  <a:lnTo>
                    <a:pt x="3251" y="5784"/>
                  </a:lnTo>
                  <a:cubicBezTo>
                    <a:pt x="2563" y="4339"/>
                    <a:pt x="1908" y="2931"/>
                    <a:pt x="1335" y="1905"/>
                  </a:cubicBezTo>
                  <a:cubicBezTo>
                    <a:pt x="684" y="799"/>
                    <a:pt x="224" y="169"/>
                    <a:pt x="78" y="169"/>
                  </a:cubicBezTo>
                  <a:cubicBezTo>
                    <a:pt x="74" y="169"/>
                    <a:pt x="71" y="169"/>
                    <a:pt x="67" y="170"/>
                  </a:cubicBezTo>
                  <a:cubicBezTo>
                    <a:pt x="0" y="237"/>
                    <a:pt x="334" y="1004"/>
                    <a:pt x="868" y="2172"/>
                  </a:cubicBezTo>
                  <a:cubicBezTo>
                    <a:pt x="1401" y="3339"/>
                    <a:pt x="2069" y="4907"/>
                    <a:pt x="2802" y="6575"/>
                  </a:cubicBezTo>
                  <a:cubicBezTo>
                    <a:pt x="3503" y="8243"/>
                    <a:pt x="4237" y="9910"/>
                    <a:pt x="4904" y="11278"/>
                  </a:cubicBezTo>
                  <a:cubicBezTo>
                    <a:pt x="5571" y="12679"/>
                    <a:pt x="6138" y="13713"/>
                    <a:pt x="6372" y="14080"/>
                  </a:cubicBezTo>
                  <a:cubicBezTo>
                    <a:pt x="6472" y="14214"/>
                    <a:pt x="6538" y="14380"/>
                    <a:pt x="6672" y="14580"/>
                  </a:cubicBezTo>
                  <a:lnTo>
                    <a:pt x="7372" y="14247"/>
                  </a:lnTo>
                  <a:cubicBezTo>
                    <a:pt x="7366" y="14228"/>
                    <a:pt x="7360" y="14209"/>
                    <a:pt x="7354" y="14189"/>
                  </a:cubicBezTo>
                  <a:lnTo>
                    <a:pt x="7354" y="14189"/>
                  </a:lnTo>
                  <a:lnTo>
                    <a:pt x="7372" y="14180"/>
                  </a:lnTo>
                  <a:cubicBezTo>
                    <a:pt x="7357" y="14158"/>
                    <a:pt x="7343" y="14135"/>
                    <a:pt x="7330" y="14114"/>
                  </a:cubicBezTo>
                  <a:lnTo>
                    <a:pt x="7330" y="14114"/>
                  </a:lnTo>
                  <a:cubicBezTo>
                    <a:pt x="7084" y="13358"/>
                    <a:pt x="6637" y="12092"/>
                    <a:pt x="6071" y="10678"/>
                  </a:cubicBezTo>
                  <a:cubicBezTo>
                    <a:pt x="5504" y="9177"/>
                    <a:pt x="4804" y="7409"/>
                    <a:pt x="4037" y="5841"/>
                  </a:cubicBezTo>
                  <a:cubicBezTo>
                    <a:pt x="2595" y="2696"/>
                    <a:pt x="1089" y="1"/>
                    <a:pt x="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688875" y="8753450"/>
              <a:ext cx="375300" cy="76325"/>
            </a:xfrm>
            <a:custGeom>
              <a:avLst/>
              <a:gdLst/>
              <a:ahLst/>
              <a:cxnLst/>
              <a:rect l="l" t="t" r="r" b="b"/>
              <a:pathLst>
                <a:path w="15012" h="3053" extrusionOk="0">
                  <a:moveTo>
                    <a:pt x="1138" y="1"/>
                  </a:moveTo>
                  <a:cubicBezTo>
                    <a:pt x="753" y="1"/>
                    <a:pt x="535" y="28"/>
                    <a:pt x="535" y="83"/>
                  </a:cubicBezTo>
                  <a:cubicBezTo>
                    <a:pt x="505" y="262"/>
                    <a:pt x="2770" y="602"/>
                    <a:pt x="5564" y="1077"/>
                  </a:cubicBezTo>
                  <a:lnTo>
                    <a:pt x="5564" y="1077"/>
                  </a:lnTo>
                  <a:cubicBezTo>
                    <a:pt x="3318" y="766"/>
                    <a:pt x="1293" y="502"/>
                    <a:pt x="449" y="502"/>
                  </a:cubicBezTo>
                  <a:cubicBezTo>
                    <a:pt x="189" y="502"/>
                    <a:pt x="41" y="527"/>
                    <a:pt x="34" y="584"/>
                  </a:cubicBezTo>
                  <a:cubicBezTo>
                    <a:pt x="1" y="751"/>
                    <a:pt x="3103" y="1384"/>
                    <a:pt x="6439" y="1918"/>
                  </a:cubicBezTo>
                  <a:cubicBezTo>
                    <a:pt x="9775" y="2418"/>
                    <a:pt x="13377" y="2885"/>
                    <a:pt x="14211" y="2952"/>
                  </a:cubicBezTo>
                  <a:cubicBezTo>
                    <a:pt x="14344" y="2952"/>
                    <a:pt x="14578" y="3019"/>
                    <a:pt x="14878" y="3052"/>
                  </a:cubicBezTo>
                  <a:lnTo>
                    <a:pt x="15012" y="2285"/>
                  </a:lnTo>
                  <a:cubicBezTo>
                    <a:pt x="14211" y="2085"/>
                    <a:pt x="12910" y="1751"/>
                    <a:pt x="11409" y="1418"/>
                  </a:cubicBezTo>
                  <a:cubicBezTo>
                    <a:pt x="9941" y="1117"/>
                    <a:pt x="8240" y="784"/>
                    <a:pt x="6606" y="550"/>
                  </a:cubicBezTo>
                  <a:cubicBezTo>
                    <a:pt x="4288" y="188"/>
                    <a:pt x="2145" y="1"/>
                    <a:pt x="11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2135150" y="9081575"/>
              <a:ext cx="122625" cy="241875"/>
            </a:xfrm>
            <a:custGeom>
              <a:avLst/>
              <a:gdLst/>
              <a:ahLst/>
              <a:cxnLst/>
              <a:rect l="l" t="t" r="r" b="b"/>
              <a:pathLst>
                <a:path w="4905" h="9675" extrusionOk="0">
                  <a:moveTo>
                    <a:pt x="3629" y="0"/>
                  </a:moveTo>
                  <a:cubicBezTo>
                    <a:pt x="3202" y="0"/>
                    <a:pt x="399" y="8147"/>
                    <a:pt x="34" y="9241"/>
                  </a:cubicBezTo>
                  <a:cubicBezTo>
                    <a:pt x="34" y="9274"/>
                    <a:pt x="34" y="9308"/>
                    <a:pt x="1" y="9408"/>
                  </a:cubicBezTo>
                  <a:lnTo>
                    <a:pt x="701" y="9675"/>
                  </a:lnTo>
                  <a:cubicBezTo>
                    <a:pt x="1102" y="8941"/>
                    <a:pt x="2336" y="6639"/>
                    <a:pt x="3236" y="4438"/>
                  </a:cubicBezTo>
                  <a:cubicBezTo>
                    <a:pt x="4204" y="2236"/>
                    <a:pt x="4904" y="168"/>
                    <a:pt x="4704" y="101"/>
                  </a:cubicBezTo>
                  <a:cubicBezTo>
                    <a:pt x="4699" y="99"/>
                    <a:pt x="4694" y="98"/>
                    <a:pt x="4688" y="98"/>
                  </a:cubicBezTo>
                  <a:cubicBezTo>
                    <a:pt x="4472" y="98"/>
                    <a:pt x="3665" y="1864"/>
                    <a:pt x="2720" y="3854"/>
                  </a:cubicBezTo>
                  <a:lnTo>
                    <a:pt x="2720" y="3854"/>
                  </a:lnTo>
                  <a:cubicBezTo>
                    <a:pt x="3368" y="1851"/>
                    <a:pt x="3866" y="77"/>
                    <a:pt x="3637" y="1"/>
                  </a:cubicBezTo>
                  <a:cubicBezTo>
                    <a:pt x="3634" y="0"/>
                    <a:pt x="3632" y="0"/>
                    <a:pt x="36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2764775" y="8420275"/>
              <a:ext cx="236850" cy="82600"/>
            </a:xfrm>
            <a:custGeom>
              <a:avLst/>
              <a:gdLst/>
              <a:ahLst/>
              <a:cxnLst/>
              <a:rect l="l" t="t" r="r" b="b"/>
              <a:pathLst>
                <a:path w="9474" h="3304" extrusionOk="0">
                  <a:moveTo>
                    <a:pt x="9307" y="1"/>
                  </a:moveTo>
                  <a:cubicBezTo>
                    <a:pt x="9140" y="1"/>
                    <a:pt x="9040" y="34"/>
                    <a:pt x="8973" y="34"/>
                  </a:cubicBezTo>
                  <a:cubicBezTo>
                    <a:pt x="8406" y="101"/>
                    <a:pt x="6171" y="534"/>
                    <a:pt x="4037" y="1001"/>
                  </a:cubicBezTo>
                  <a:cubicBezTo>
                    <a:pt x="1968" y="1435"/>
                    <a:pt x="0" y="2036"/>
                    <a:pt x="34" y="2269"/>
                  </a:cubicBezTo>
                  <a:cubicBezTo>
                    <a:pt x="39" y="2298"/>
                    <a:pt x="103" y="2310"/>
                    <a:pt x="214" y="2310"/>
                  </a:cubicBezTo>
                  <a:cubicBezTo>
                    <a:pt x="609" y="2310"/>
                    <a:pt x="1612" y="2148"/>
                    <a:pt x="2813" y="1942"/>
                  </a:cubicBezTo>
                  <a:lnTo>
                    <a:pt x="2813" y="1942"/>
                  </a:lnTo>
                  <a:cubicBezTo>
                    <a:pt x="2274" y="2156"/>
                    <a:pt x="1792" y="2374"/>
                    <a:pt x="1401" y="2569"/>
                  </a:cubicBezTo>
                  <a:cubicBezTo>
                    <a:pt x="734" y="2903"/>
                    <a:pt x="367" y="3203"/>
                    <a:pt x="401" y="3270"/>
                  </a:cubicBezTo>
                  <a:cubicBezTo>
                    <a:pt x="416" y="3293"/>
                    <a:pt x="452" y="3304"/>
                    <a:pt x="506" y="3304"/>
                  </a:cubicBezTo>
                  <a:cubicBezTo>
                    <a:pt x="681" y="3304"/>
                    <a:pt x="1049" y="3190"/>
                    <a:pt x="1535" y="3036"/>
                  </a:cubicBezTo>
                  <a:cubicBezTo>
                    <a:pt x="2235" y="2769"/>
                    <a:pt x="3203" y="2436"/>
                    <a:pt x="4203" y="2169"/>
                  </a:cubicBezTo>
                  <a:cubicBezTo>
                    <a:pt x="6238" y="1535"/>
                    <a:pt x="8540" y="1001"/>
                    <a:pt x="9474" y="735"/>
                  </a:cubicBezTo>
                  <a:lnTo>
                    <a:pt x="93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952525" y="8217625"/>
              <a:ext cx="162325" cy="181950"/>
            </a:xfrm>
            <a:custGeom>
              <a:avLst/>
              <a:gdLst/>
              <a:ahLst/>
              <a:cxnLst/>
              <a:rect l="l" t="t" r="r" b="b"/>
              <a:pathLst>
                <a:path w="6493" h="7278" extrusionOk="0">
                  <a:moveTo>
                    <a:pt x="568" y="1"/>
                  </a:moveTo>
                  <a:lnTo>
                    <a:pt x="1" y="501"/>
                  </a:lnTo>
                  <a:cubicBezTo>
                    <a:pt x="34" y="601"/>
                    <a:pt x="67" y="635"/>
                    <a:pt x="134" y="668"/>
                  </a:cubicBezTo>
                  <a:cubicBezTo>
                    <a:pt x="434" y="1035"/>
                    <a:pt x="1768" y="2670"/>
                    <a:pt x="2869" y="4271"/>
                  </a:cubicBezTo>
                  <a:cubicBezTo>
                    <a:pt x="4000" y="5790"/>
                    <a:pt x="5038" y="7277"/>
                    <a:pt x="5283" y="7277"/>
                  </a:cubicBezTo>
                  <a:cubicBezTo>
                    <a:pt x="5291" y="7277"/>
                    <a:pt x="5298" y="7276"/>
                    <a:pt x="5304" y="7273"/>
                  </a:cubicBezTo>
                  <a:cubicBezTo>
                    <a:pt x="5430" y="7172"/>
                    <a:pt x="4986" y="6217"/>
                    <a:pt x="4273" y="5037"/>
                  </a:cubicBezTo>
                  <a:lnTo>
                    <a:pt x="4273" y="5037"/>
                  </a:lnTo>
                  <a:cubicBezTo>
                    <a:pt x="5216" y="5997"/>
                    <a:pt x="5986" y="6718"/>
                    <a:pt x="6173" y="6718"/>
                  </a:cubicBezTo>
                  <a:cubicBezTo>
                    <a:pt x="6187" y="6718"/>
                    <a:pt x="6198" y="6714"/>
                    <a:pt x="6205" y="6706"/>
                  </a:cubicBezTo>
                  <a:cubicBezTo>
                    <a:pt x="6493" y="6476"/>
                    <a:pt x="2887" y="2501"/>
                    <a:pt x="1204" y="683"/>
                  </a:cubicBezTo>
                  <a:lnTo>
                    <a:pt x="1204" y="683"/>
                  </a:lnTo>
                  <a:cubicBezTo>
                    <a:pt x="1006" y="441"/>
                    <a:pt x="854" y="262"/>
                    <a:pt x="768" y="168"/>
                  </a:cubicBezTo>
                  <a:cubicBezTo>
                    <a:pt x="701" y="134"/>
                    <a:pt x="668" y="34"/>
                    <a:pt x="634" y="1"/>
                  </a:cubicBezTo>
                  <a:lnTo>
                    <a:pt x="597" y="32"/>
                  </a:lnTo>
                  <a:lnTo>
                    <a:pt x="597" y="32"/>
                  </a:lnTo>
                  <a:cubicBezTo>
                    <a:pt x="587" y="21"/>
                    <a:pt x="577" y="11"/>
                    <a:pt x="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2321950" y="8727150"/>
              <a:ext cx="50900" cy="243550"/>
            </a:xfrm>
            <a:custGeom>
              <a:avLst/>
              <a:gdLst/>
              <a:ahLst/>
              <a:cxnLst/>
              <a:rect l="l" t="t" r="r" b="b"/>
              <a:pathLst>
                <a:path w="2036" h="9742" extrusionOk="0">
                  <a:moveTo>
                    <a:pt x="1829" y="1"/>
                  </a:moveTo>
                  <a:cubicBezTo>
                    <a:pt x="1623" y="1"/>
                    <a:pt x="1219" y="1495"/>
                    <a:pt x="877" y="3331"/>
                  </a:cubicBezTo>
                  <a:lnTo>
                    <a:pt x="877" y="3331"/>
                  </a:lnTo>
                  <a:cubicBezTo>
                    <a:pt x="876" y="1510"/>
                    <a:pt x="814" y="1"/>
                    <a:pt x="601" y="1"/>
                  </a:cubicBezTo>
                  <a:cubicBezTo>
                    <a:pt x="234" y="1"/>
                    <a:pt x="34" y="8341"/>
                    <a:pt x="1" y="9441"/>
                  </a:cubicBezTo>
                  <a:lnTo>
                    <a:pt x="1" y="9675"/>
                  </a:lnTo>
                  <a:lnTo>
                    <a:pt x="768" y="9742"/>
                  </a:lnTo>
                  <a:cubicBezTo>
                    <a:pt x="868" y="8841"/>
                    <a:pt x="1168" y="6439"/>
                    <a:pt x="1435" y="4238"/>
                  </a:cubicBezTo>
                  <a:cubicBezTo>
                    <a:pt x="1735" y="2003"/>
                    <a:pt x="2036" y="68"/>
                    <a:pt x="1835" y="1"/>
                  </a:cubicBezTo>
                  <a:cubicBezTo>
                    <a:pt x="1833" y="1"/>
                    <a:pt x="1831" y="1"/>
                    <a:pt x="18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2457875" y="8491175"/>
              <a:ext cx="163475" cy="101750"/>
            </a:xfrm>
            <a:custGeom>
              <a:avLst/>
              <a:gdLst/>
              <a:ahLst/>
              <a:cxnLst/>
              <a:rect l="l" t="t" r="r" b="b"/>
              <a:pathLst>
                <a:path w="6539" h="4070" extrusionOk="0">
                  <a:moveTo>
                    <a:pt x="701" y="3503"/>
                  </a:moveTo>
                  <a:lnTo>
                    <a:pt x="701" y="3503"/>
                  </a:lnTo>
                  <a:cubicBezTo>
                    <a:pt x="668" y="3503"/>
                    <a:pt x="635" y="3536"/>
                    <a:pt x="635" y="3536"/>
                  </a:cubicBezTo>
                  <a:cubicBezTo>
                    <a:pt x="668" y="3536"/>
                    <a:pt x="701" y="3503"/>
                    <a:pt x="701" y="3503"/>
                  </a:cubicBezTo>
                  <a:close/>
                  <a:moveTo>
                    <a:pt x="6205" y="0"/>
                  </a:moveTo>
                  <a:cubicBezTo>
                    <a:pt x="4604" y="767"/>
                    <a:pt x="2836" y="1668"/>
                    <a:pt x="1669" y="2268"/>
                  </a:cubicBezTo>
                  <a:cubicBezTo>
                    <a:pt x="1102" y="2569"/>
                    <a:pt x="635" y="2869"/>
                    <a:pt x="368" y="3036"/>
                  </a:cubicBezTo>
                  <a:cubicBezTo>
                    <a:pt x="101" y="3236"/>
                    <a:pt x="1" y="3336"/>
                    <a:pt x="34" y="3403"/>
                  </a:cubicBezTo>
                  <a:cubicBezTo>
                    <a:pt x="101" y="3436"/>
                    <a:pt x="168" y="3436"/>
                    <a:pt x="301" y="3436"/>
                  </a:cubicBezTo>
                  <a:cubicBezTo>
                    <a:pt x="368" y="3436"/>
                    <a:pt x="468" y="3403"/>
                    <a:pt x="601" y="3403"/>
                  </a:cubicBezTo>
                  <a:lnTo>
                    <a:pt x="835" y="3403"/>
                  </a:lnTo>
                  <a:cubicBezTo>
                    <a:pt x="768" y="3436"/>
                    <a:pt x="701" y="3503"/>
                    <a:pt x="701" y="3503"/>
                  </a:cubicBezTo>
                  <a:cubicBezTo>
                    <a:pt x="701" y="3536"/>
                    <a:pt x="768" y="3536"/>
                    <a:pt x="701" y="3603"/>
                  </a:cubicBezTo>
                  <a:cubicBezTo>
                    <a:pt x="668" y="3669"/>
                    <a:pt x="635" y="3736"/>
                    <a:pt x="601" y="3836"/>
                  </a:cubicBezTo>
                  <a:cubicBezTo>
                    <a:pt x="568" y="3903"/>
                    <a:pt x="468" y="4003"/>
                    <a:pt x="501" y="4036"/>
                  </a:cubicBezTo>
                  <a:cubicBezTo>
                    <a:pt x="524" y="4059"/>
                    <a:pt x="550" y="4070"/>
                    <a:pt x="587" y="4070"/>
                  </a:cubicBezTo>
                  <a:cubicBezTo>
                    <a:pt x="661" y="4070"/>
                    <a:pt x="779" y="4025"/>
                    <a:pt x="1002" y="3936"/>
                  </a:cubicBezTo>
                  <a:cubicBezTo>
                    <a:pt x="1269" y="3870"/>
                    <a:pt x="1669" y="3603"/>
                    <a:pt x="2203" y="3336"/>
                  </a:cubicBezTo>
                  <a:cubicBezTo>
                    <a:pt x="3270" y="2702"/>
                    <a:pt x="4838" y="1735"/>
                    <a:pt x="6439" y="767"/>
                  </a:cubicBezTo>
                  <a:cubicBezTo>
                    <a:pt x="6539" y="667"/>
                    <a:pt x="6539" y="567"/>
                    <a:pt x="6539" y="500"/>
                  </a:cubicBezTo>
                  <a:cubicBezTo>
                    <a:pt x="6539" y="400"/>
                    <a:pt x="6506" y="367"/>
                    <a:pt x="6506" y="334"/>
                  </a:cubicBezTo>
                  <a:lnTo>
                    <a:pt x="6472" y="267"/>
                  </a:lnTo>
                  <a:cubicBezTo>
                    <a:pt x="6439" y="234"/>
                    <a:pt x="6439" y="200"/>
                    <a:pt x="6372" y="167"/>
                  </a:cubicBezTo>
                  <a:cubicBezTo>
                    <a:pt x="6339" y="67"/>
                    <a:pt x="6339" y="33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2386175" y="8070025"/>
              <a:ext cx="98425" cy="363625"/>
            </a:xfrm>
            <a:custGeom>
              <a:avLst/>
              <a:gdLst/>
              <a:ahLst/>
              <a:cxnLst/>
              <a:rect l="l" t="t" r="r" b="b"/>
              <a:pathLst>
                <a:path w="3937" h="14545" extrusionOk="0">
                  <a:moveTo>
                    <a:pt x="3169" y="1"/>
                  </a:moveTo>
                  <a:cubicBezTo>
                    <a:pt x="3136" y="168"/>
                    <a:pt x="3102" y="334"/>
                    <a:pt x="3036" y="401"/>
                  </a:cubicBezTo>
                  <a:cubicBezTo>
                    <a:pt x="2836" y="1202"/>
                    <a:pt x="1868" y="4637"/>
                    <a:pt x="1168" y="7940"/>
                  </a:cubicBezTo>
                  <a:cubicBezTo>
                    <a:pt x="467" y="11242"/>
                    <a:pt x="0" y="14378"/>
                    <a:pt x="267" y="14411"/>
                  </a:cubicBezTo>
                  <a:cubicBezTo>
                    <a:pt x="268" y="14411"/>
                    <a:pt x="269" y="14411"/>
                    <a:pt x="270" y="14411"/>
                  </a:cubicBezTo>
                  <a:cubicBezTo>
                    <a:pt x="377" y="14411"/>
                    <a:pt x="599" y="13580"/>
                    <a:pt x="896" y="12323"/>
                  </a:cubicBezTo>
                  <a:lnTo>
                    <a:pt x="896" y="12323"/>
                  </a:lnTo>
                  <a:cubicBezTo>
                    <a:pt x="654" y="13645"/>
                    <a:pt x="525" y="14526"/>
                    <a:pt x="634" y="14544"/>
                  </a:cubicBezTo>
                  <a:cubicBezTo>
                    <a:pt x="635" y="14545"/>
                    <a:pt x="636" y="14545"/>
                    <a:pt x="638" y="14545"/>
                  </a:cubicBezTo>
                  <a:cubicBezTo>
                    <a:pt x="844" y="14545"/>
                    <a:pt x="1672" y="11690"/>
                    <a:pt x="2369" y="8440"/>
                  </a:cubicBezTo>
                  <a:cubicBezTo>
                    <a:pt x="3093" y="5248"/>
                    <a:pt x="3687" y="1667"/>
                    <a:pt x="3927" y="226"/>
                  </a:cubicBezTo>
                  <a:lnTo>
                    <a:pt x="3927" y="226"/>
                  </a:lnTo>
                  <a:cubicBezTo>
                    <a:pt x="3930" y="217"/>
                    <a:pt x="3933" y="209"/>
                    <a:pt x="3936" y="201"/>
                  </a:cubicBezTo>
                  <a:lnTo>
                    <a:pt x="3931" y="200"/>
                  </a:lnTo>
                  <a:lnTo>
                    <a:pt x="3931" y="200"/>
                  </a:lnTo>
                  <a:cubicBezTo>
                    <a:pt x="3933" y="189"/>
                    <a:pt x="3935" y="178"/>
                    <a:pt x="3936" y="168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786575" y="8686950"/>
              <a:ext cx="246025" cy="75275"/>
            </a:xfrm>
            <a:custGeom>
              <a:avLst/>
              <a:gdLst/>
              <a:ahLst/>
              <a:cxnLst/>
              <a:rect l="l" t="t" r="r" b="b"/>
              <a:pathLst>
                <a:path w="9841" h="3011" extrusionOk="0">
                  <a:moveTo>
                    <a:pt x="9248" y="1"/>
                  </a:moveTo>
                  <a:cubicBezTo>
                    <a:pt x="8100" y="1"/>
                    <a:pt x="1154" y="1932"/>
                    <a:pt x="167" y="2210"/>
                  </a:cubicBezTo>
                  <a:cubicBezTo>
                    <a:pt x="134" y="2210"/>
                    <a:pt x="101" y="2243"/>
                    <a:pt x="0" y="2243"/>
                  </a:cubicBezTo>
                  <a:lnTo>
                    <a:pt x="167" y="3010"/>
                  </a:lnTo>
                  <a:cubicBezTo>
                    <a:pt x="188" y="3008"/>
                    <a:pt x="210" y="3005"/>
                    <a:pt x="232" y="3002"/>
                  </a:cubicBezTo>
                  <a:lnTo>
                    <a:pt x="232" y="3002"/>
                  </a:lnTo>
                  <a:lnTo>
                    <a:pt x="234" y="3010"/>
                  </a:lnTo>
                  <a:cubicBezTo>
                    <a:pt x="243" y="3010"/>
                    <a:pt x="255" y="3005"/>
                    <a:pt x="268" y="2998"/>
                  </a:cubicBezTo>
                  <a:lnTo>
                    <a:pt x="268" y="2998"/>
                  </a:lnTo>
                  <a:cubicBezTo>
                    <a:pt x="1187" y="2885"/>
                    <a:pt x="3552" y="2558"/>
                    <a:pt x="5671" y="2076"/>
                  </a:cubicBezTo>
                  <a:cubicBezTo>
                    <a:pt x="7906" y="1609"/>
                    <a:pt x="9841" y="1009"/>
                    <a:pt x="9807" y="775"/>
                  </a:cubicBezTo>
                  <a:cubicBezTo>
                    <a:pt x="9802" y="740"/>
                    <a:pt x="9736" y="725"/>
                    <a:pt x="9619" y="725"/>
                  </a:cubicBezTo>
                  <a:cubicBezTo>
                    <a:pt x="9182" y="725"/>
                    <a:pt x="8035" y="942"/>
                    <a:pt x="6650" y="1183"/>
                  </a:cubicBezTo>
                  <a:lnTo>
                    <a:pt x="6650" y="1183"/>
                  </a:lnTo>
                  <a:cubicBezTo>
                    <a:pt x="8218" y="691"/>
                    <a:pt x="9447" y="239"/>
                    <a:pt x="9407" y="41"/>
                  </a:cubicBezTo>
                  <a:cubicBezTo>
                    <a:pt x="9397" y="14"/>
                    <a:pt x="9342" y="1"/>
                    <a:pt x="92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639675" y="8892000"/>
              <a:ext cx="134300" cy="149575"/>
            </a:xfrm>
            <a:custGeom>
              <a:avLst/>
              <a:gdLst/>
              <a:ahLst/>
              <a:cxnLst/>
              <a:rect l="l" t="t" r="r" b="b"/>
              <a:pathLst>
                <a:path w="5372" h="5983" extrusionOk="0">
                  <a:moveTo>
                    <a:pt x="937" y="1"/>
                  </a:moveTo>
                  <a:cubicBezTo>
                    <a:pt x="923" y="1"/>
                    <a:pt x="911" y="4"/>
                    <a:pt x="901" y="12"/>
                  </a:cubicBezTo>
                  <a:cubicBezTo>
                    <a:pt x="790" y="83"/>
                    <a:pt x="1021" y="550"/>
                    <a:pt x="1424" y="1198"/>
                  </a:cubicBezTo>
                  <a:lnTo>
                    <a:pt x="1424" y="1198"/>
                  </a:lnTo>
                  <a:cubicBezTo>
                    <a:pt x="917" y="718"/>
                    <a:pt x="516" y="395"/>
                    <a:pt x="353" y="395"/>
                  </a:cubicBezTo>
                  <a:cubicBezTo>
                    <a:pt x="331" y="395"/>
                    <a:pt x="314" y="401"/>
                    <a:pt x="301" y="412"/>
                  </a:cubicBezTo>
                  <a:cubicBezTo>
                    <a:pt x="1" y="679"/>
                    <a:pt x="4070" y="5182"/>
                    <a:pt x="4637" y="5749"/>
                  </a:cubicBezTo>
                  <a:cubicBezTo>
                    <a:pt x="4671" y="5816"/>
                    <a:pt x="4704" y="5883"/>
                    <a:pt x="4804" y="5983"/>
                  </a:cubicBezTo>
                  <a:lnTo>
                    <a:pt x="5371" y="5483"/>
                  </a:lnTo>
                  <a:cubicBezTo>
                    <a:pt x="5362" y="5469"/>
                    <a:pt x="5352" y="5456"/>
                    <a:pt x="5342" y="5442"/>
                  </a:cubicBezTo>
                  <a:lnTo>
                    <a:pt x="5342" y="5442"/>
                  </a:lnTo>
                  <a:lnTo>
                    <a:pt x="5371" y="5416"/>
                  </a:lnTo>
                  <a:cubicBezTo>
                    <a:pt x="5305" y="5349"/>
                    <a:pt x="5238" y="5249"/>
                    <a:pt x="5205" y="5216"/>
                  </a:cubicBezTo>
                  <a:cubicBezTo>
                    <a:pt x="5177" y="5186"/>
                    <a:pt x="5139" y="5146"/>
                    <a:pt x="5094" y="5095"/>
                  </a:cubicBezTo>
                  <a:lnTo>
                    <a:pt x="5094" y="5095"/>
                  </a:lnTo>
                  <a:cubicBezTo>
                    <a:pt x="4007" y="3587"/>
                    <a:pt x="1375" y="1"/>
                    <a:pt x="9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653025" y="8553700"/>
              <a:ext cx="319425" cy="83100"/>
            </a:xfrm>
            <a:custGeom>
              <a:avLst/>
              <a:gdLst/>
              <a:ahLst/>
              <a:cxnLst/>
              <a:rect l="l" t="t" r="r" b="b"/>
              <a:pathLst>
                <a:path w="12777" h="3324" extrusionOk="0">
                  <a:moveTo>
                    <a:pt x="12643" y="1"/>
                  </a:moveTo>
                  <a:cubicBezTo>
                    <a:pt x="12643" y="1"/>
                    <a:pt x="12643" y="1"/>
                    <a:pt x="12643" y="1"/>
                  </a:cubicBezTo>
                  <a:lnTo>
                    <a:pt x="12643" y="1"/>
                  </a:lnTo>
                  <a:cubicBezTo>
                    <a:pt x="12443" y="34"/>
                    <a:pt x="12276" y="68"/>
                    <a:pt x="12143" y="68"/>
                  </a:cubicBezTo>
                  <a:cubicBezTo>
                    <a:pt x="11442" y="201"/>
                    <a:pt x="8373" y="601"/>
                    <a:pt x="5504" y="1102"/>
                  </a:cubicBezTo>
                  <a:cubicBezTo>
                    <a:pt x="2669" y="1602"/>
                    <a:pt x="1" y="2236"/>
                    <a:pt x="34" y="2503"/>
                  </a:cubicBezTo>
                  <a:cubicBezTo>
                    <a:pt x="44" y="2528"/>
                    <a:pt x="113" y="2539"/>
                    <a:pt x="234" y="2539"/>
                  </a:cubicBezTo>
                  <a:cubicBezTo>
                    <a:pt x="785" y="2539"/>
                    <a:pt x="2407" y="2298"/>
                    <a:pt x="4305" y="2025"/>
                  </a:cubicBezTo>
                  <a:lnTo>
                    <a:pt x="4305" y="2025"/>
                  </a:lnTo>
                  <a:cubicBezTo>
                    <a:pt x="2119" y="2596"/>
                    <a:pt x="411" y="3100"/>
                    <a:pt x="468" y="3270"/>
                  </a:cubicBezTo>
                  <a:cubicBezTo>
                    <a:pt x="479" y="3306"/>
                    <a:pt x="557" y="3323"/>
                    <a:pt x="693" y="3323"/>
                  </a:cubicBezTo>
                  <a:cubicBezTo>
                    <a:pt x="2176" y="3323"/>
                    <a:pt x="10485" y="1315"/>
                    <a:pt x="12776" y="735"/>
                  </a:cubicBezTo>
                  <a:lnTo>
                    <a:pt x="126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2048425" y="8657200"/>
              <a:ext cx="31725" cy="63550"/>
            </a:xfrm>
            <a:custGeom>
              <a:avLst/>
              <a:gdLst/>
              <a:ahLst/>
              <a:cxnLst/>
              <a:rect l="l" t="t" r="r" b="b"/>
              <a:pathLst>
                <a:path w="1269" h="2542" extrusionOk="0">
                  <a:moveTo>
                    <a:pt x="312" y="1"/>
                  </a:moveTo>
                  <a:cubicBezTo>
                    <a:pt x="230" y="1"/>
                    <a:pt x="156" y="31"/>
                    <a:pt x="101" y="97"/>
                  </a:cubicBezTo>
                  <a:cubicBezTo>
                    <a:pt x="1" y="264"/>
                    <a:pt x="134" y="464"/>
                    <a:pt x="201" y="731"/>
                  </a:cubicBezTo>
                  <a:cubicBezTo>
                    <a:pt x="334" y="931"/>
                    <a:pt x="434" y="1231"/>
                    <a:pt x="434" y="1265"/>
                  </a:cubicBezTo>
                  <a:cubicBezTo>
                    <a:pt x="468" y="1365"/>
                    <a:pt x="501" y="1598"/>
                    <a:pt x="501" y="1899"/>
                  </a:cubicBezTo>
                  <a:cubicBezTo>
                    <a:pt x="501" y="2132"/>
                    <a:pt x="501" y="2432"/>
                    <a:pt x="701" y="2532"/>
                  </a:cubicBezTo>
                  <a:cubicBezTo>
                    <a:pt x="723" y="2539"/>
                    <a:pt x="745" y="2542"/>
                    <a:pt x="767" y="2542"/>
                  </a:cubicBezTo>
                  <a:cubicBezTo>
                    <a:pt x="977" y="2542"/>
                    <a:pt x="1168" y="2264"/>
                    <a:pt x="1168" y="1932"/>
                  </a:cubicBezTo>
                  <a:cubicBezTo>
                    <a:pt x="1268" y="1565"/>
                    <a:pt x="1168" y="1131"/>
                    <a:pt x="1135" y="1065"/>
                  </a:cubicBezTo>
                  <a:cubicBezTo>
                    <a:pt x="1135" y="965"/>
                    <a:pt x="1035" y="598"/>
                    <a:pt x="801" y="297"/>
                  </a:cubicBezTo>
                  <a:cubicBezTo>
                    <a:pt x="668" y="120"/>
                    <a:pt x="475" y="1"/>
                    <a:pt x="3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2225225" y="9005575"/>
              <a:ext cx="62550" cy="31575"/>
            </a:xfrm>
            <a:custGeom>
              <a:avLst/>
              <a:gdLst/>
              <a:ahLst/>
              <a:cxnLst/>
              <a:rect l="l" t="t" r="r" b="b"/>
              <a:pathLst>
                <a:path w="2502" h="1263" extrusionOk="0">
                  <a:moveTo>
                    <a:pt x="743" y="0"/>
                  </a:moveTo>
                  <a:cubicBezTo>
                    <a:pt x="707" y="0"/>
                    <a:pt x="671" y="2"/>
                    <a:pt x="634" y="6"/>
                  </a:cubicBezTo>
                  <a:cubicBezTo>
                    <a:pt x="301" y="6"/>
                    <a:pt x="0" y="206"/>
                    <a:pt x="100" y="473"/>
                  </a:cubicBezTo>
                  <a:cubicBezTo>
                    <a:pt x="167" y="639"/>
                    <a:pt x="401" y="673"/>
                    <a:pt x="634" y="706"/>
                  </a:cubicBezTo>
                  <a:cubicBezTo>
                    <a:pt x="901" y="773"/>
                    <a:pt x="1134" y="839"/>
                    <a:pt x="1201" y="839"/>
                  </a:cubicBezTo>
                  <a:cubicBezTo>
                    <a:pt x="1235" y="839"/>
                    <a:pt x="1468" y="973"/>
                    <a:pt x="1668" y="1106"/>
                  </a:cubicBezTo>
                  <a:cubicBezTo>
                    <a:pt x="1855" y="1176"/>
                    <a:pt x="2009" y="1263"/>
                    <a:pt x="2141" y="1263"/>
                  </a:cubicBezTo>
                  <a:cubicBezTo>
                    <a:pt x="2199" y="1263"/>
                    <a:pt x="2252" y="1247"/>
                    <a:pt x="2302" y="1206"/>
                  </a:cubicBezTo>
                  <a:cubicBezTo>
                    <a:pt x="2502" y="1106"/>
                    <a:pt x="2402" y="773"/>
                    <a:pt x="2102" y="539"/>
                  </a:cubicBezTo>
                  <a:cubicBezTo>
                    <a:pt x="1868" y="306"/>
                    <a:pt x="1468" y="172"/>
                    <a:pt x="1401" y="139"/>
                  </a:cubicBezTo>
                  <a:cubicBezTo>
                    <a:pt x="1312" y="109"/>
                    <a:pt x="1038" y="0"/>
                    <a:pt x="7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417025" y="8571150"/>
              <a:ext cx="39225" cy="56750"/>
            </a:xfrm>
            <a:custGeom>
              <a:avLst/>
              <a:gdLst/>
              <a:ahLst/>
              <a:cxnLst/>
              <a:rect l="l" t="t" r="r" b="b"/>
              <a:pathLst>
                <a:path w="1569" h="2270" extrusionOk="0">
                  <a:moveTo>
                    <a:pt x="306" y="1"/>
                  </a:moveTo>
                  <a:cubicBezTo>
                    <a:pt x="149" y="1"/>
                    <a:pt x="0" y="260"/>
                    <a:pt x="0" y="637"/>
                  </a:cubicBezTo>
                  <a:cubicBezTo>
                    <a:pt x="0" y="1004"/>
                    <a:pt x="167" y="1338"/>
                    <a:pt x="234" y="1404"/>
                  </a:cubicBezTo>
                  <a:cubicBezTo>
                    <a:pt x="267" y="1504"/>
                    <a:pt x="434" y="1871"/>
                    <a:pt x="768" y="2072"/>
                  </a:cubicBezTo>
                  <a:cubicBezTo>
                    <a:pt x="935" y="2202"/>
                    <a:pt x="1133" y="2270"/>
                    <a:pt x="1282" y="2270"/>
                  </a:cubicBezTo>
                  <a:cubicBezTo>
                    <a:pt x="1400" y="2270"/>
                    <a:pt x="1487" y="2227"/>
                    <a:pt x="1502" y="2138"/>
                  </a:cubicBezTo>
                  <a:cubicBezTo>
                    <a:pt x="1568" y="1871"/>
                    <a:pt x="1368" y="1705"/>
                    <a:pt x="1235" y="1571"/>
                  </a:cubicBezTo>
                  <a:cubicBezTo>
                    <a:pt x="1068" y="1371"/>
                    <a:pt x="934" y="1138"/>
                    <a:pt x="901" y="1071"/>
                  </a:cubicBezTo>
                  <a:cubicBezTo>
                    <a:pt x="901" y="1004"/>
                    <a:pt x="768" y="804"/>
                    <a:pt x="734" y="537"/>
                  </a:cubicBezTo>
                  <a:cubicBezTo>
                    <a:pt x="634" y="337"/>
                    <a:pt x="601" y="70"/>
                    <a:pt x="334" y="3"/>
                  </a:cubicBezTo>
                  <a:cubicBezTo>
                    <a:pt x="325" y="2"/>
                    <a:pt x="315" y="1"/>
                    <a:pt x="3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142650" y="8434850"/>
              <a:ext cx="52575" cy="32150"/>
            </a:xfrm>
            <a:custGeom>
              <a:avLst/>
              <a:gdLst/>
              <a:ahLst/>
              <a:cxnLst/>
              <a:rect l="l" t="t" r="r" b="b"/>
              <a:pathLst>
                <a:path w="2103" h="1286" extrusionOk="0">
                  <a:moveTo>
                    <a:pt x="1787" y="0"/>
                  </a:moveTo>
                  <a:cubicBezTo>
                    <a:pt x="1625" y="0"/>
                    <a:pt x="1457" y="98"/>
                    <a:pt x="1269" y="152"/>
                  </a:cubicBezTo>
                  <a:cubicBezTo>
                    <a:pt x="1102" y="285"/>
                    <a:pt x="902" y="352"/>
                    <a:pt x="868" y="418"/>
                  </a:cubicBezTo>
                  <a:cubicBezTo>
                    <a:pt x="802" y="452"/>
                    <a:pt x="668" y="485"/>
                    <a:pt x="435" y="585"/>
                  </a:cubicBezTo>
                  <a:cubicBezTo>
                    <a:pt x="268" y="652"/>
                    <a:pt x="68" y="752"/>
                    <a:pt x="34" y="986"/>
                  </a:cubicBezTo>
                  <a:cubicBezTo>
                    <a:pt x="1" y="1152"/>
                    <a:pt x="268" y="1286"/>
                    <a:pt x="568" y="1286"/>
                  </a:cubicBezTo>
                  <a:cubicBezTo>
                    <a:pt x="868" y="1286"/>
                    <a:pt x="1168" y="1152"/>
                    <a:pt x="1235" y="1119"/>
                  </a:cubicBezTo>
                  <a:cubicBezTo>
                    <a:pt x="1269" y="1119"/>
                    <a:pt x="1602" y="952"/>
                    <a:pt x="1836" y="685"/>
                  </a:cubicBezTo>
                  <a:cubicBezTo>
                    <a:pt x="2036" y="452"/>
                    <a:pt x="2102" y="118"/>
                    <a:pt x="1902" y="18"/>
                  </a:cubicBezTo>
                  <a:cubicBezTo>
                    <a:pt x="1864" y="5"/>
                    <a:pt x="1826" y="0"/>
                    <a:pt x="17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2581300" y="8782175"/>
              <a:ext cx="39225" cy="36675"/>
            </a:xfrm>
            <a:custGeom>
              <a:avLst/>
              <a:gdLst/>
              <a:ahLst/>
              <a:cxnLst/>
              <a:rect l="l" t="t" r="r" b="b"/>
              <a:pathLst>
                <a:path w="1569" h="1467" extrusionOk="0">
                  <a:moveTo>
                    <a:pt x="1235" y="0"/>
                  </a:moveTo>
                  <a:cubicBezTo>
                    <a:pt x="1149" y="0"/>
                    <a:pt x="1056" y="25"/>
                    <a:pt x="968" y="69"/>
                  </a:cubicBezTo>
                  <a:cubicBezTo>
                    <a:pt x="701" y="202"/>
                    <a:pt x="535" y="369"/>
                    <a:pt x="501" y="402"/>
                  </a:cubicBezTo>
                  <a:cubicBezTo>
                    <a:pt x="468" y="435"/>
                    <a:pt x="234" y="602"/>
                    <a:pt x="134" y="869"/>
                  </a:cubicBezTo>
                  <a:cubicBezTo>
                    <a:pt x="1" y="1103"/>
                    <a:pt x="1" y="1369"/>
                    <a:pt x="201" y="1436"/>
                  </a:cubicBezTo>
                  <a:cubicBezTo>
                    <a:pt x="243" y="1457"/>
                    <a:pt x="283" y="1466"/>
                    <a:pt x="323" y="1466"/>
                  </a:cubicBezTo>
                  <a:cubicBezTo>
                    <a:pt x="474" y="1466"/>
                    <a:pt x="617" y="1335"/>
                    <a:pt x="801" y="1203"/>
                  </a:cubicBezTo>
                  <a:lnTo>
                    <a:pt x="1068" y="902"/>
                  </a:lnTo>
                  <a:cubicBezTo>
                    <a:pt x="1135" y="869"/>
                    <a:pt x="1235" y="769"/>
                    <a:pt x="1368" y="636"/>
                  </a:cubicBezTo>
                  <a:cubicBezTo>
                    <a:pt x="1469" y="569"/>
                    <a:pt x="1569" y="402"/>
                    <a:pt x="1502" y="135"/>
                  </a:cubicBezTo>
                  <a:cubicBezTo>
                    <a:pt x="1446" y="41"/>
                    <a:pt x="1347" y="0"/>
                    <a:pt x="12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2555450" y="8372775"/>
              <a:ext cx="47550" cy="32800"/>
            </a:xfrm>
            <a:custGeom>
              <a:avLst/>
              <a:gdLst/>
              <a:ahLst/>
              <a:cxnLst/>
              <a:rect l="l" t="t" r="r" b="b"/>
              <a:pathLst>
                <a:path w="1902" h="1312" extrusionOk="0">
                  <a:moveTo>
                    <a:pt x="417" y="1"/>
                  </a:moveTo>
                  <a:cubicBezTo>
                    <a:pt x="336" y="1"/>
                    <a:pt x="252" y="29"/>
                    <a:pt x="168" y="99"/>
                  </a:cubicBezTo>
                  <a:cubicBezTo>
                    <a:pt x="1" y="233"/>
                    <a:pt x="67" y="466"/>
                    <a:pt x="234" y="667"/>
                  </a:cubicBezTo>
                  <a:cubicBezTo>
                    <a:pt x="401" y="900"/>
                    <a:pt x="668" y="1000"/>
                    <a:pt x="701" y="1067"/>
                  </a:cubicBezTo>
                  <a:cubicBezTo>
                    <a:pt x="735" y="1100"/>
                    <a:pt x="1001" y="1267"/>
                    <a:pt x="1268" y="1300"/>
                  </a:cubicBezTo>
                  <a:cubicBezTo>
                    <a:pt x="1333" y="1308"/>
                    <a:pt x="1394" y="1312"/>
                    <a:pt x="1452" y="1312"/>
                  </a:cubicBezTo>
                  <a:cubicBezTo>
                    <a:pt x="1661" y="1312"/>
                    <a:pt x="1816" y="1257"/>
                    <a:pt x="1869" y="1100"/>
                  </a:cubicBezTo>
                  <a:cubicBezTo>
                    <a:pt x="1902" y="833"/>
                    <a:pt x="1702" y="733"/>
                    <a:pt x="1535" y="633"/>
                  </a:cubicBezTo>
                  <a:cubicBezTo>
                    <a:pt x="1368" y="500"/>
                    <a:pt x="1168" y="433"/>
                    <a:pt x="1102" y="366"/>
                  </a:cubicBezTo>
                  <a:cubicBezTo>
                    <a:pt x="1068" y="366"/>
                    <a:pt x="901" y="200"/>
                    <a:pt x="735" y="133"/>
                  </a:cubicBezTo>
                  <a:cubicBezTo>
                    <a:pt x="638" y="55"/>
                    <a:pt x="530" y="1"/>
                    <a:pt x="4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216050" y="8555375"/>
              <a:ext cx="110925" cy="77175"/>
            </a:xfrm>
            <a:custGeom>
              <a:avLst/>
              <a:gdLst/>
              <a:ahLst/>
              <a:cxnLst/>
              <a:rect l="l" t="t" r="r" b="b"/>
              <a:pathLst>
                <a:path w="4437" h="3087" extrusionOk="0">
                  <a:moveTo>
                    <a:pt x="467" y="1"/>
                  </a:moveTo>
                  <a:lnTo>
                    <a:pt x="0" y="634"/>
                  </a:lnTo>
                  <a:cubicBezTo>
                    <a:pt x="5" y="638"/>
                    <a:pt x="10" y="643"/>
                    <a:pt x="16" y="647"/>
                  </a:cubicBezTo>
                  <a:lnTo>
                    <a:pt x="16" y="647"/>
                  </a:lnTo>
                  <a:lnTo>
                    <a:pt x="0" y="668"/>
                  </a:lnTo>
                  <a:cubicBezTo>
                    <a:pt x="33" y="688"/>
                    <a:pt x="82" y="718"/>
                    <a:pt x="146" y="757"/>
                  </a:cubicBezTo>
                  <a:lnTo>
                    <a:pt x="146" y="757"/>
                  </a:lnTo>
                  <a:cubicBezTo>
                    <a:pt x="797" y="1306"/>
                    <a:pt x="2916" y="3086"/>
                    <a:pt x="3511" y="3086"/>
                  </a:cubicBezTo>
                  <a:cubicBezTo>
                    <a:pt x="3567" y="3086"/>
                    <a:pt x="3610" y="3071"/>
                    <a:pt x="3636" y="3036"/>
                  </a:cubicBezTo>
                  <a:cubicBezTo>
                    <a:pt x="3686" y="2969"/>
                    <a:pt x="3540" y="2769"/>
                    <a:pt x="3285" y="2500"/>
                  </a:cubicBezTo>
                  <a:lnTo>
                    <a:pt x="3285" y="2500"/>
                  </a:lnTo>
                  <a:cubicBezTo>
                    <a:pt x="3625" y="2654"/>
                    <a:pt x="3901" y="2752"/>
                    <a:pt x="4053" y="2752"/>
                  </a:cubicBezTo>
                  <a:cubicBezTo>
                    <a:pt x="4113" y="2752"/>
                    <a:pt x="4153" y="2736"/>
                    <a:pt x="4170" y="2703"/>
                  </a:cubicBezTo>
                  <a:cubicBezTo>
                    <a:pt x="4437" y="2302"/>
                    <a:pt x="834" y="267"/>
                    <a:pt x="4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87325" y="4868113"/>
            <a:ext cx="66725" cy="51750"/>
          </a:xfrm>
          <a:custGeom>
            <a:avLst/>
            <a:gdLst/>
            <a:ahLst/>
            <a:cxnLst/>
            <a:rect l="l" t="t" r="r" b="b"/>
            <a:pathLst>
              <a:path w="2669" h="2070" extrusionOk="0">
                <a:moveTo>
                  <a:pt x="1334" y="1"/>
                </a:moveTo>
                <a:cubicBezTo>
                  <a:pt x="0" y="1"/>
                  <a:pt x="0" y="2069"/>
                  <a:pt x="1334" y="2069"/>
                </a:cubicBezTo>
                <a:cubicBezTo>
                  <a:pt x="2669" y="2069"/>
                  <a:pt x="2669" y="1"/>
                  <a:pt x="133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>
            <a:spLocks noGrp="1"/>
          </p:cNvSpPr>
          <p:nvPr>
            <p:ph type="body" idx="1"/>
          </p:nvPr>
        </p:nvSpPr>
        <p:spPr>
          <a:xfrm>
            <a:off x="1571200" y="2248025"/>
            <a:ext cx="60015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"/>
          <p:cNvSpPr/>
          <p:nvPr/>
        </p:nvSpPr>
        <p:spPr>
          <a:xfrm rot="-2700000">
            <a:off x="-1244212" y="-1141481"/>
            <a:ext cx="10430157" cy="8380021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 txBox="1">
            <a:spLocks noGrp="1"/>
          </p:cNvSpPr>
          <p:nvPr>
            <p:ph type="title"/>
          </p:nvPr>
        </p:nvSpPr>
        <p:spPr>
          <a:xfrm>
            <a:off x="2880743" y="3213418"/>
            <a:ext cx="3382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16"/>
          <p:cNvSpPr txBox="1">
            <a:spLocks noGrp="1"/>
          </p:cNvSpPr>
          <p:nvPr>
            <p:ph type="subTitle" idx="1"/>
          </p:nvPr>
        </p:nvSpPr>
        <p:spPr>
          <a:xfrm>
            <a:off x="1676538" y="1721343"/>
            <a:ext cx="5790900" cy="153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22860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16"/>
          <p:cNvSpPr/>
          <p:nvPr/>
        </p:nvSpPr>
        <p:spPr>
          <a:xfrm>
            <a:off x="8232913" y="2366513"/>
            <a:ext cx="66725" cy="51725"/>
          </a:xfrm>
          <a:custGeom>
            <a:avLst/>
            <a:gdLst/>
            <a:ahLst/>
            <a:cxnLst/>
            <a:rect l="l" t="t" r="r" b="b"/>
            <a:pathLst>
              <a:path w="2669" h="2069" extrusionOk="0">
                <a:moveTo>
                  <a:pt x="1334" y="0"/>
                </a:moveTo>
                <a:cubicBezTo>
                  <a:pt x="0" y="0"/>
                  <a:pt x="0" y="2069"/>
                  <a:pt x="1334" y="2069"/>
                </a:cubicBezTo>
                <a:cubicBezTo>
                  <a:pt x="2669" y="2069"/>
                  <a:pt x="2669" y="0"/>
                  <a:pt x="13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>
            <a:off x="8087013" y="2623213"/>
            <a:ext cx="66725" cy="51725"/>
          </a:xfrm>
          <a:custGeom>
            <a:avLst/>
            <a:gdLst/>
            <a:ahLst/>
            <a:cxnLst/>
            <a:rect l="l" t="t" r="r" b="b"/>
            <a:pathLst>
              <a:path w="2669" h="2069" extrusionOk="0">
                <a:moveTo>
                  <a:pt x="1334" y="0"/>
                </a:moveTo>
                <a:cubicBezTo>
                  <a:pt x="0" y="0"/>
                  <a:pt x="0" y="2069"/>
                  <a:pt x="1334" y="2069"/>
                </a:cubicBezTo>
                <a:cubicBezTo>
                  <a:pt x="2669" y="2069"/>
                  <a:pt x="2669" y="0"/>
                  <a:pt x="13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>
            <a:off x="942938" y="975913"/>
            <a:ext cx="66725" cy="51725"/>
          </a:xfrm>
          <a:custGeom>
            <a:avLst/>
            <a:gdLst/>
            <a:ahLst/>
            <a:cxnLst/>
            <a:rect l="l" t="t" r="r" b="b"/>
            <a:pathLst>
              <a:path w="2669" h="2069" extrusionOk="0">
                <a:moveTo>
                  <a:pt x="1334" y="0"/>
                </a:moveTo>
                <a:cubicBezTo>
                  <a:pt x="0" y="0"/>
                  <a:pt x="0" y="2069"/>
                  <a:pt x="1334" y="2069"/>
                </a:cubicBezTo>
                <a:cubicBezTo>
                  <a:pt x="2669" y="2069"/>
                  <a:pt x="2669" y="0"/>
                  <a:pt x="13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>
            <a:off x="533538" y="1284150"/>
            <a:ext cx="66725" cy="51725"/>
          </a:xfrm>
          <a:custGeom>
            <a:avLst/>
            <a:gdLst/>
            <a:ahLst/>
            <a:cxnLst/>
            <a:rect l="l" t="t" r="r" b="b"/>
            <a:pathLst>
              <a:path w="2669" h="2069" extrusionOk="0">
                <a:moveTo>
                  <a:pt x="1334" y="0"/>
                </a:moveTo>
                <a:cubicBezTo>
                  <a:pt x="0" y="0"/>
                  <a:pt x="0" y="2069"/>
                  <a:pt x="1334" y="2069"/>
                </a:cubicBezTo>
                <a:cubicBezTo>
                  <a:pt x="2669" y="2069"/>
                  <a:pt x="2669" y="0"/>
                  <a:pt x="13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solidFill>
          <a:schemeClr val="lt2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solidFill>
          <a:schemeClr val="accent5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575" y="349525"/>
            <a:ext cx="77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575" y="1202925"/>
            <a:ext cx="771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7" r:id="rId3"/>
    <p:sldLayoutId id="2147483659" r:id="rId4"/>
    <p:sldLayoutId id="2147483662" r:id="rId5"/>
    <p:sldLayoutId id="2147483672" r:id="rId6"/>
    <p:sldLayoutId id="2147483673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dog-breed-identific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2"/>
          <p:cNvSpPr/>
          <p:nvPr/>
        </p:nvSpPr>
        <p:spPr>
          <a:xfrm>
            <a:off x="-5075825" y="9789138"/>
            <a:ext cx="22550" cy="43800"/>
          </a:xfrm>
          <a:custGeom>
            <a:avLst/>
            <a:gdLst/>
            <a:ahLst/>
            <a:cxnLst/>
            <a:rect l="l" t="t" r="r" b="b"/>
            <a:pathLst>
              <a:path w="902" h="1752" extrusionOk="0">
                <a:moveTo>
                  <a:pt x="342" y="0"/>
                </a:moveTo>
                <a:cubicBezTo>
                  <a:pt x="253" y="0"/>
                  <a:pt x="167" y="38"/>
                  <a:pt x="101" y="117"/>
                </a:cubicBezTo>
                <a:cubicBezTo>
                  <a:pt x="1" y="284"/>
                  <a:pt x="34" y="417"/>
                  <a:pt x="34" y="584"/>
                </a:cubicBezTo>
                <a:cubicBezTo>
                  <a:pt x="34" y="751"/>
                  <a:pt x="68" y="851"/>
                  <a:pt x="68" y="917"/>
                </a:cubicBezTo>
                <a:cubicBezTo>
                  <a:pt x="101" y="951"/>
                  <a:pt x="68" y="1084"/>
                  <a:pt x="68" y="1251"/>
                </a:cubicBezTo>
                <a:cubicBezTo>
                  <a:pt x="68" y="1351"/>
                  <a:pt x="68" y="1584"/>
                  <a:pt x="234" y="1685"/>
                </a:cubicBezTo>
                <a:cubicBezTo>
                  <a:pt x="291" y="1732"/>
                  <a:pt x="352" y="1752"/>
                  <a:pt x="413" y="1752"/>
                </a:cubicBezTo>
                <a:cubicBezTo>
                  <a:pt x="569" y="1752"/>
                  <a:pt x="720" y="1619"/>
                  <a:pt x="768" y="1451"/>
                </a:cubicBezTo>
                <a:cubicBezTo>
                  <a:pt x="902" y="1184"/>
                  <a:pt x="868" y="851"/>
                  <a:pt x="868" y="817"/>
                </a:cubicBezTo>
                <a:cubicBezTo>
                  <a:pt x="868" y="751"/>
                  <a:pt x="868" y="450"/>
                  <a:pt x="701" y="250"/>
                </a:cubicBezTo>
                <a:cubicBezTo>
                  <a:pt x="621" y="89"/>
                  <a:pt x="479" y="0"/>
                  <a:pt x="342" y="0"/>
                </a:cubicBezTo>
                <a:close/>
              </a:path>
            </a:pathLst>
          </a:custGeom>
          <a:solidFill>
            <a:srgbClr val="21B2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32"/>
          <p:cNvGrpSpPr/>
          <p:nvPr/>
        </p:nvGrpSpPr>
        <p:grpSpPr>
          <a:xfrm>
            <a:off x="4670107" y="879503"/>
            <a:ext cx="4069655" cy="3895293"/>
            <a:chOff x="4615401" y="728607"/>
            <a:chExt cx="4384932" cy="4197062"/>
          </a:xfrm>
        </p:grpSpPr>
        <p:grpSp>
          <p:nvGrpSpPr>
            <p:cNvPr id="554" name="Google Shape;554;p32"/>
            <p:cNvGrpSpPr/>
            <p:nvPr/>
          </p:nvGrpSpPr>
          <p:grpSpPr>
            <a:xfrm>
              <a:off x="6312263" y="728607"/>
              <a:ext cx="2477041" cy="2695862"/>
              <a:chOff x="-1993562" y="1443507"/>
              <a:chExt cx="2477041" cy="2695862"/>
            </a:xfrm>
          </p:grpSpPr>
          <p:sp>
            <p:nvSpPr>
              <p:cNvPr id="555" name="Google Shape;555;p32"/>
              <p:cNvSpPr/>
              <p:nvPr/>
            </p:nvSpPr>
            <p:spPr>
              <a:xfrm flipH="1">
                <a:off x="-899302" y="2421185"/>
                <a:ext cx="370841" cy="382371"/>
              </a:xfrm>
              <a:custGeom>
                <a:avLst/>
                <a:gdLst/>
                <a:ahLst/>
                <a:cxnLst/>
                <a:rect l="l" t="t" r="r" b="b"/>
                <a:pathLst>
                  <a:path w="10742" h="11076" extrusionOk="0">
                    <a:moveTo>
                      <a:pt x="7073" y="1"/>
                    </a:moveTo>
                    <a:lnTo>
                      <a:pt x="1" y="4471"/>
                    </a:lnTo>
                    <a:lnTo>
                      <a:pt x="5238" y="11076"/>
                    </a:lnTo>
                    <a:lnTo>
                      <a:pt x="10742" y="7640"/>
                    </a:lnTo>
                    <a:lnTo>
                      <a:pt x="70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32"/>
              <p:cNvGrpSpPr/>
              <p:nvPr/>
            </p:nvGrpSpPr>
            <p:grpSpPr>
              <a:xfrm flipH="1">
                <a:off x="-1993562" y="1443507"/>
                <a:ext cx="2477041" cy="2695862"/>
                <a:chOff x="5469213" y="1712600"/>
                <a:chExt cx="1793788" cy="1952250"/>
              </a:xfrm>
            </p:grpSpPr>
            <p:sp>
              <p:nvSpPr>
                <p:cNvPr id="557" name="Google Shape;557;p32"/>
                <p:cNvSpPr/>
                <p:nvPr/>
              </p:nvSpPr>
              <p:spPr>
                <a:xfrm>
                  <a:off x="6323150" y="2993500"/>
                  <a:ext cx="939850" cy="124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94" h="4071" extrusionOk="0">
                      <a:moveTo>
                        <a:pt x="0" y="1"/>
                      </a:moveTo>
                      <a:lnTo>
                        <a:pt x="0" y="4071"/>
                      </a:lnTo>
                      <a:lnTo>
                        <a:pt x="37594" y="4071"/>
                      </a:lnTo>
                      <a:lnTo>
                        <a:pt x="3759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32"/>
                <p:cNvSpPr/>
                <p:nvPr/>
              </p:nvSpPr>
              <p:spPr>
                <a:xfrm>
                  <a:off x="6391538" y="3041900"/>
                  <a:ext cx="803100" cy="10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4" h="4070" extrusionOk="0">
                      <a:moveTo>
                        <a:pt x="0" y="0"/>
                      </a:moveTo>
                      <a:lnTo>
                        <a:pt x="0" y="4070"/>
                      </a:lnTo>
                      <a:lnTo>
                        <a:pt x="32123" y="4070"/>
                      </a:lnTo>
                      <a:lnTo>
                        <a:pt x="3212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32"/>
                <p:cNvSpPr/>
                <p:nvPr/>
              </p:nvSpPr>
              <p:spPr>
                <a:xfrm>
                  <a:off x="5555938" y="3147800"/>
                  <a:ext cx="1335975" cy="5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39" h="20682" extrusionOk="0">
                      <a:moveTo>
                        <a:pt x="3703" y="0"/>
                      </a:moveTo>
                      <a:lnTo>
                        <a:pt x="1" y="2969"/>
                      </a:lnTo>
                      <a:cubicBezTo>
                        <a:pt x="2469" y="7773"/>
                        <a:pt x="6005" y="11909"/>
                        <a:pt x="10275" y="14844"/>
                      </a:cubicBezTo>
                      <a:lnTo>
                        <a:pt x="10208" y="14844"/>
                      </a:lnTo>
                      <a:lnTo>
                        <a:pt x="10208" y="20682"/>
                      </a:lnTo>
                      <a:lnTo>
                        <a:pt x="40263" y="20682"/>
                      </a:lnTo>
                      <a:lnTo>
                        <a:pt x="40263" y="16079"/>
                      </a:lnTo>
                      <a:cubicBezTo>
                        <a:pt x="43565" y="14144"/>
                        <a:pt x="46467" y="11575"/>
                        <a:pt x="48869" y="8473"/>
                      </a:cubicBezTo>
                      <a:cubicBezTo>
                        <a:pt x="50737" y="6071"/>
                        <a:pt x="52271" y="3336"/>
                        <a:pt x="53439" y="401"/>
                      </a:cubicBezTo>
                      <a:lnTo>
                        <a:pt x="42865" y="401"/>
                      </a:lnTo>
                      <a:lnTo>
                        <a:pt x="42865" y="8106"/>
                      </a:lnTo>
                      <a:cubicBezTo>
                        <a:pt x="38962" y="11842"/>
                        <a:pt x="33958" y="14311"/>
                        <a:pt x="28454" y="14844"/>
                      </a:cubicBezTo>
                      <a:lnTo>
                        <a:pt x="23784" y="14844"/>
                      </a:lnTo>
                      <a:cubicBezTo>
                        <a:pt x="15011" y="13977"/>
                        <a:pt x="7506" y="8140"/>
                        <a:pt x="370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32"/>
                <p:cNvSpPr/>
                <p:nvPr/>
              </p:nvSpPr>
              <p:spPr>
                <a:xfrm>
                  <a:off x="5469213" y="2097050"/>
                  <a:ext cx="1438550" cy="15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42" h="62679" extrusionOk="0">
                      <a:moveTo>
                        <a:pt x="18547" y="0"/>
                      </a:moveTo>
                      <a:cubicBezTo>
                        <a:pt x="7673" y="4770"/>
                        <a:pt x="0" y="16312"/>
                        <a:pt x="0" y="29788"/>
                      </a:cubicBezTo>
                      <a:cubicBezTo>
                        <a:pt x="0" y="41163"/>
                        <a:pt x="5471" y="51170"/>
                        <a:pt x="13710" y="56841"/>
                      </a:cubicBezTo>
                      <a:lnTo>
                        <a:pt x="13644" y="56841"/>
                      </a:lnTo>
                      <a:lnTo>
                        <a:pt x="13644" y="62679"/>
                      </a:lnTo>
                      <a:lnTo>
                        <a:pt x="43698" y="62679"/>
                      </a:lnTo>
                      <a:lnTo>
                        <a:pt x="43698" y="58042"/>
                      </a:lnTo>
                      <a:cubicBezTo>
                        <a:pt x="47034" y="56141"/>
                        <a:pt x="49936" y="53539"/>
                        <a:pt x="52371" y="50470"/>
                      </a:cubicBezTo>
                      <a:cubicBezTo>
                        <a:pt x="54573" y="47634"/>
                        <a:pt x="56341" y="44332"/>
                        <a:pt x="57542" y="40796"/>
                      </a:cubicBezTo>
                      <a:cubicBezTo>
                        <a:pt x="55940" y="40663"/>
                        <a:pt x="54306" y="40796"/>
                        <a:pt x="52738" y="40629"/>
                      </a:cubicBezTo>
                      <a:cubicBezTo>
                        <a:pt x="52605" y="40930"/>
                        <a:pt x="52471" y="41196"/>
                        <a:pt x="52371" y="41463"/>
                      </a:cubicBezTo>
                      <a:lnTo>
                        <a:pt x="52371" y="40830"/>
                      </a:lnTo>
                      <a:lnTo>
                        <a:pt x="46367" y="40830"/>
                      </a:lnTo>
                      <a:lnTo>
                        <a:pt x="46367" y="50103"/>
                      </a:lnTo>
                      <a:cubicBezTo>
                        <a:pt x="42497" y="53839"/>
                        <a:pt x="37494" y="56307"/>
                        <a:pt x="31990" y="56841"/>
                      </a:cubicBezTo>
                      <a:lnTo>
                        <a:pt x="27320" y="56841"/>
                      </a:lnTo>
                      <a:cubicBezTo>
                        <a:pt x="14544" y="55540"/>
                        <a:pt x="4537" y="43932"/>
                        <a:pt x="4537" y="29788"/>
                      </a:cubicBezTo>
                      <a:cubicBezTo>
                        <a:pt x="4537" y="19081"/>
                        <a:pt x="10241" y="9807"/>
                        <a:pt x="18547" y="5404"/>
                      </a:cubicBezTo>
                      <a:lnTo>
                        <a:pt x="18547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32"/>
                <p:cNvSpPr/>
                <p:nvPr/>
              </p:nvSpPr>
              <p:spPr>
                <a:xfrm>
                  <a:off x="5721888" y="1728450"/>
                  <a:ext cx="755575" cy="87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23" h="34893" extrusionOk="0">
                      <a:moveTo>
                        <a:pt x="13677" y="0"/>
                      </a:moveTo>
                      <a:lnTo>
                        <a:pt x="1" y="8573"/>
                      </a:lnTo>
                      <a:lnTo>
                        <a:pt x="16546" y="34892"/>
                      </a:lnTo>
                      <a:lnTo>
                        <a:pt x="30222" y="26286"/>
                      </a:lnTo>
                      <a:lnTo>
                        <a:pt x="13677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32"/>
                <p:cNvSpPr/>
                <p:nvPr/>
              </p:nvSpPr>
              <p:spPr>
                <a:xfrm>
                  <a:off x="5761088" y="1712600"/>
                  <a:ext cx="246875" cy="19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5" h="7773" extrusionOk="0">
                      <a:moveTo>
                        <a:pt x="8240" y="1"/>
                      </a:moveTo>
                      <a:lnTo>
                        <a:pt x="0" y="5204"/>
                      </a:lnTo>
                      <a:lnTo>
                        <a:pt x="1602" y="7773"/>
                      </a:lnTo>
                      <a:lnTo>
                        <a:pt x="9874" y="2603"/>
                      </a:lnTo>
                      <a:lnTo>
                        <a:pt x="8240" y="1"/>
                      </a:lnTo>
                      <a:close/>
                    </a:path>
                  </a:pathLst>
                </a:custGeom>
                <a:solidFill>
                  <a:srgbClr val="8C5A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63" name="Google Shape;563;p32"/>
            <p:cNvGrpSpPr/>
            <p:nvPr/>
          </p:nvGrpSpPr>
          <p:grpSpPr>
            <a:xfrm flipH="1">
              <a:off x="4615401" y="2349954"/>
              <a:ext cx="4384932" cy="2575715"/>
              <a:chOff x="5545088" y="2344725"/>
              <a:chExt cx="3282380" cy="1928075"/>
            </a:xfrm>
          </p:grpSpPr>
          <p:sp>
            <p:nvSpPr>
              <p:cNvPr id="564" name="Google Shape;564;p32"/>
              <p:cNvSpPr/>
              <p:nvPr/>
            </p:nvSpPr>
            <p:spPr>
              <a:xfrm>
                <a:off x="7430613" y="2533200"/>
                <a:ext cx="200175" cy="823100"/>
              </a:xfrm>
              <a:custGeom>
                <a:avLst/>
                <a:gdLst/>
                <a:ahLst/>
                <a:cxnLst/>
                <a:rect l="l" t="t" r="r" b="b"/>
                <a:pathLst>
                  <a:path w="8007" h="32924" extrusionOk="0">
                    <a:moveTo>
                      <a:pt x="0" y="0"/>
                    </a:moveTo>
                    <a:lnTo>
                      <a:pt x="0" y="28921"/>
                    </a:lnTo>
                    <a:cubicBezTo>
                      <a:pt x="0" y="31156"/>
                      <a:pt x="1802" y="32924"/>
                      <a:pt x="4003" y="32924"/>
                    </a:cubicBezTo>
                    <a:cubicBezTo>
                      <a:pt x="6238" y="32924"/>
                      <a:pt x="8006" y="31156"/>
                      <a:pt x="8006" y="28921"/>
                    </a:cubicBezTo>
                    <a:lnTo>
                      <a:pt x="80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7463963" y="2668300"/>
                <a:ext cx="133450" cy="653800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26152" extrusionOk="0">
                    <a:moveTo>
                      <a:pt x="1" y="0"/>
                    </a:moveTo>
                    <a:lnTo>
                      <a:pt x="1" y="22983"/>
                    </a:lnTo>
                    <a:cubicBezTo>
                      <a:pt x="1" y="24751"/>
                      <a:pt x="1202" y="26152"/>
                      <a:pt x="2669" y="26152"/>
                    </a:cubicBezTo>
                    <a:cubicBezTo>
                      <a:pt x="4137" y="26152"/>
                      <a:pt x="5338" y="24718"/>
                      <a:pt x="5338" y="22983"/>
                    </a:cubicBezTo>
                    <a:lnTo>
                      <a:pt x="53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7546538" y="2533200"/>
                <a:ext cx="84250" cy="8222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2891" extrusionOk="0">
                    <a:moveTo>
                      <a:pt x="0" y="0"/>
                    </a:moveTo>
                    <a:lnTo>
                      <a:pt x="0" y="32890"/>
                    </a:lnTo>
                    <a:cubicBezTo>
                      <a:pt x="1935" y="32590"/>
                      <a:pt x="3369" y="30922"/>
                      <a:pt x="3369" y="28921"/>
                    </a:cubicBezTo>
                    <a:lnTo>
                      <a:pt x="33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7381413" y="2455625"/>
                <a:ext cx="299400" cy="90100"/>
              </a:xfrm>
              <a:custGeom>
                <a:avLst/>
                <a:gdLst/>
                <a:ahLst/>
                <a:cxnLst/>
                <a:rect l="l" t="t" r="r" b="b"/>
                <a:pathLst>
                  <a:path w="11976" h="3604" extrusionOk="0">
                    <a:moveTo>
                      <a:pt x="1735" y="1"/>
                    </a:moveTo>
                    <a:cubicBezTo>
                      <a:pt x="768" y="1"/>
                      <a:pt x="0" y="801"/>
                      <a:pt x="0" y="1735"/>
                    </a:cubicBezTo>
                    <a:lnTo>
                      <a:pt x="0" y="1902"/>
                    </a:lnTo>
                    <a:cubicBezTo>
                      <a:pt x="0" y="2836"/>
                      <a:pt x="801" y="3603"/>
                      <a:pt x="1735" y="3603"/>
                    </a:cubicBezTo>
                    <a:lnTo>
                      <a:pt x="10274" y="3603"/>
                    </a:lnTo>
                    <a:cubicBezTo>
                      <a:pt x="11175" y="3603"/>
                      <a:pt x="11942" y="2803"/>
                      <a:pt x="11976" y="1902"/>
                    </a:cubicBezTo>
                    <a:lnTo>
                      <a:pt x="11976" y="1735"/>
                    </a:lnTo>
                    <a:cubicBezTo>
                      <a:pt x="11976" y="768"/>
                      <a:pt x="11175" y="1"/>
                      <a:pt x="10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7545688" y="2455625"/>
                <a:ext cx="134300" cy="8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3572" extrusionOk="0">
                    <a:moveTo>
                      <a:pt x="1" y="1"/>
                    </a:moveTo>
                    <a:lnTo>
                      <a:pt x="1" y="3570"/>
                    </a:lnTo>
                    <a:lnTo>
                      <a:pt x="3570" y="3570"/>
                    </a:lnTo>
                    <a:cubicBezTo>
                      <a:pt x="3590" y="3571"/>
                      <a:pt x="3610" y="3571"/>
                      <a:pt x="3630" y="3571"/>
                    </a:cubicBezTo>
                    <a:cubicBezTo>
                      <a:pt x="4603" y="3571"/>
                      <a:pt x="5371" y="2783"/>
                      <a:pt x="5371" y="1802"/>
                    </a:cubicBezTo>
                    <a:cubicBezTo>
                      <a:pt x="5371" y="801"/>
                      <a:pt x="4571" y="1"/>
                      <a:pt x="3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7283013" y="2642425"/>
                <a:ext cx="421975" cy="54250"/>
              </a:xfrm>
              <a:custGeom>
                <a:avLst/>
                <a:gdLst/>
                <a:ahLst/>
                <a:cxnLst/>
                <a:rect l="l" t="t" r="r" b="b"/>
                <a:pathLst>
                  <a:path w="16879" h="2170" extrusionOk="0">
                    <a:moveTo>
                      <a:pt x="1034" y="1"/>
                    </a:moveTo>
                    <a:cubicBezTo>
                      <a:pt x="467" y="1"/>
                      <a:pt x="0" y="468"/>
                      <a:pt x="0" y="1035"/>
                    </a:cubicBezTo>
                    <a:lnTo>
                      <a:pt x="0" y="1135"/>
                    </a:lnTo>
                    <a:cubicBezTo>
                      <a:pt x="0" y="1702"/>
                      <a:pt x="467" y="2169"/>
                      <a:pt x="1034" y="2169"/>
                    </a:cubicBezTo>
                    <a:lnTo>
                      <a:pt x="15845" y="2169"/>
                    </a:lnTo>
                    <a:cubicBezTo>
                      <a:pt x="16412" y="2169"/>
                      <a:pt x="16879" y="1702"/>
                      <a:pt x="16879" y="1135"/>
                    </a:cubicBezTo>
                    <a:lnTo>
                      <a:pt x="16879" y="1035"/>
                    </a:lnTo>
                    <a:cubicBezTo>
                      <a:pt x="16879" y="468"/>
                      <a:pt x="16412" y="1"/>
                      <a:pt x="158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7537363" y="2642425"/>
                <a:ext cx="16762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6705" h="2203" extrusionOk="0">
                    <a:moveTo>
                      <a:pt x="0" y="1"/>
                    </a:moveTo>
                    <a:lnTo>
                      <a:pt x="0" y="2203"/>
                    </a:lnTo>
                    <a:lnTo>
                      <a:pt x="5638" y="2203"/>
                    </a:lnTo>
                    <a:cubicBezTo>
                      <a:pt x="6205" y="2169"/>
                      <a:pt x="6705" y="1669"/>
                      <a:pt x="6705" y="1102"/>
                    </a:cubicBezTo>
                    <a:cubicBezTo>
                      <a:pt x="6705" y="501"/>
                      <a:pt x="6205" y="1"/>
                      <a:pt x="56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7283013" y="2479825"/>
                <a:ext cx="37550" cy="100740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0296" extrusionOk="0">
                    <a:moveTo>
                      <a:pt x="701" y="0"/>
                    </a:moveTo>
                    <a:cubicBezTo>
                      <a:pt x="334" y="0"/>
                      <a:pt x="0" y="300"/>
                      <a:pt x="0" y="701"/>
                    </a:cubicBezTo>
                    <a:lnTo>
                      <a:pt x="0" y="39562"/>
                    </a:lnTo>
                    <a:cubicBezTo>
                      <a:pt x="0" y="39962"/>
                      <a:pt x="300" y="40296"/>
                      <a:pt x="701" y="40296"/>
                    </a:cubicBezTo>
                    <a:lnTo>
                      <a:pt x="801" y="40296"/>
                    </a:lnTo>
                    <a:cubicBezTo>
                      <a:pt x="1168" y="40296"/>
                      <a:pt x="1501" y="39962"/>
                      <a:pt x="1501" y="39562"/>
                    </a:cubicBezTo>
                    <a:lnTo>
                      <a:pt x="1501" y="701"/>
                    </a:lnTo>
                    <a:cubicBezTo>
                      <a:pt x="1501" y="334"/>
                      <a:pt x="1201" y="0"/>
                      <a:pt x="8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7184613" y="3466350"/>
                <a:ext cx="6079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24318" h="4371" extrusionOk="0">
                    <a:moveTo>
                      <a:pt x="2102" y="1"/>
                    </a:moveTo>
                    <a:cubicBezTo>
                      <a:pt x="934" y="1"/>
                      <a:pt x="0" y="935"/>
                      <a:pt x="0" y="2069"/>
                    </a:cubicBezTo>
                    <a:lnTo>
                      <a:pt x="0" y="2269"/>
                    </a:lnTo>
                    <a:cubicBezTo>
                      <a:pt x="0" y="3437"/>
                      <a:pt x="967" y="4371"/>
                      <a:pt x="2102" y="4371"/>
                    </a:cubicBezTo>
                    <a:lnTo>
                      <a:pt x="22249" y="4371"/>
                    </a:lnTo>
                    <a:cubicBezTo>
                      <a:pt x="23417" y="4371"/>
                      <a:pt x="24317" y="3437"/>
                      <a:pt x="24317" y="2269"/>
                    </a:cubicBezTo>
                    <a:lnTo>
                      <a:pt x="24317" y="2069"/>
                    </a:lnTo>
                    <a:cubicBezTo>
                      <a:pt x="24317" y="901"/>
                      <a:pt x="23350" y="1"/>
                      <a:pt x="22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5982088" y="2419775"/>
                <a:ext cx="1396000" cy="1403525"/>
              </a:xfrm>
              <a:custGeom>
                <a:avLst/>
                <a:gdLst/>
                <a:ahLst/>
                <a:cxnLst/>
                <a:rect l="l" t="t" r="r" b="b"/>
                <a:pathLst>
                  <a:path w="55840" h="56141" extrusionOk="0">
                    <a:moveTo>
                      <a:pt x="22750" y="1"/>
                    </a:moveTo>
                    <a:lnTo>
                      <a:pt x="22750" y="4070"/>
                    </a:lnTo>
                    <a:lnTo>
                      <a:pt x="1668" y="48369"/>
                    </a:lnTo>
                    <a:cubicBezTo>
                      <a:pt x="0" y="51804"/>
                      <a:pt x="2068" y="56141"/>
                      <a:pt x="5371" y="56141"/>
                    </a:cubicBezTo>
                    <a:lnTo>
                      <a:pt x="50436" y="56141"/>
                    </a:lnTo>
                    <a:cubicBezTo>
                      <a:pt x="53738" y="56141"/>
                      <a:pt x="55840" y="51804"/>
                      <a:pt x="54172" y="48369"/>
                    </a:cubicBezTo>
                    <a:lnTo>
                      <a:pt x="32824" y="3536"/>
                    </a:lnTo>
                    <a:lnTo>
                      <a:pt x="328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6036288" y="2992675"/>
                <a:ext cx="1287050" cy="790800"/>
              </a:xfrm>
              <a:custGeom>
                <a:avLst/>
                <a:gdLst/>
                <a:ahLst/>
                <a:cxnLst/>
                <a:rect l="l" t="t" r="r" b="b"/>
                <a:pathLst>
                  <a:path w="51482" h="31632" extrusionOk="0">
                    <a:moveTo>
                      <a:pt x="13777" y="1"/>
                    </a:moveTo>
                    <a:lnTo>
                      <a:pt x="2068" y="24552"/>
                    </a:lnTo>
                    <a:cubicBezTo>
                      <a:pt x="0" y="28154"/>
                      <a:pt x="1668" y="31624"/>
                      <a:pt x="5404" y="31624"/>
                    </a:cubicBezTo>
                    <a:lnTo>
                      <a:pt x="46100" y="31624"/>
                    </a:lnTo>
                    <a:cubicBezTo>
                      <a:pt x="46199" y="31629"/>
                      <a:pt x="46298" y="31632"/>
                      <a:pt x="46394" y="31632"/>
                    </a:cubicBezTo>
                    <a:cubicBezTo>
                      <a:pt x="49770" y="31632"/>
                      <a:pt x="51481" y="28281"/>
                      <a:pt x="49536" y="24552"/>
                    </a:cubicBezTo>
                    <a:lnTo>
                      <a:pt x="3782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6469088" y="3051557"/>
                <a:ext cx="51725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69" extrusionOk="0">
                    <a:moveTo>
                      <a:pt x="1035" y="1"/>
                    </a:moveTo>
                    <a:cubicBezTo>
                      <a:pt x="434" y="1"/>
                      <a:pt x="1" y="434"/>
                      <a:pt x="1" y="1035"/>
                    </a:cubicBezTo>
                    <a:cubicBezTo>
                      <a:pt x="1" y="1602"/>
                      <a:pt x="434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34"/>
                      <a:pt x="1602" y="1"/>
                      <a:pt x="10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6558313" y="3243116"/>
                <a:ext cx="94275" cy="93425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3737" extrusionOk="0">
                    <a:moveTo>
                      <a:pt x="1869" y="1"/>
                    </a:moveTo>
                    <a:cubicBezTo>
                      <a:pt x="835" y="1"/>
                      <a:pt x="1" y="834"/>
                      <a:pt x="1" y="1869"/>
                    </a:cubicBezTo>
                    <a:cubicBezTo>
                      <a:pt x="1" y="2903"/>
                      <a:pt x="835" y="3737"/>
                      <a:pt x="1869" y="3737"/>
                    </a:cubicBezTo>
                    <a:cubicBezTo>
                      <a:pt x="2936" y="3737"/>
                      <a:pt x="3770" y="2903"/>
                      <a:pt x="3770" y="1869"/>
                    </a:cubicBezTo>
                    <a:cubicBezTo>
                      <a:pt x="3770" y="868"/>
                      <a:pt x="2936" y="1"/>
                      <a:pt x="18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6283963" y="3372366"/>
                <a:ext cx="108425" cy="10845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4338" extrusionOk="0">
                    <a:moveTo>
                      <a:pt x="2169" y="1"/>
                    </a:moveTo>
                    <a:cubicBezTo>
                      <a:pt x="968" y="1"/>
                      <a:pt x="0" y="935"/>
                      <a:pt x="0" y="2169"/>
                    </a:cubicBezTo>
                    <a:cubicBezTo>
                      <a:pt x="0" y="3370"/>
                      <a:pt x="968" y="4337"/>
                      <a:pt x="2169" y="4337"/>
                    </a:cubicBezTo>
                    <a:cubicBezTo>
                      <a:pt x="3369" y="4337"/>
                      <a:pt x="4337" y="3370"/>
                      <a:pt x="4337" y="2169"/>
                    </a:cubicBezTo>
                    <a:cubicBezTo>
                      <a:pt x="4337" y="1002"/>
                      <a:pt x="3369" y="1"/>
                      <a:pt x="2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6717028" y="3518266"/>
                <a:ext cx="53375" cy="53450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138" extrusionOk="0">
                    <a:moveTo>
                      <a:pt x="1091" y="1"/>
                    </a:moveTo>
                    <a:cubicBezTo>
                      <a:pt x="1072" y="1"/>
                      <a:pt x="1053" y="1"/>
                      <a:pt x="1034" y="2"/>
                    </a:cubicBezTo>
                    <a:cubicBezTo>
                      <a:pt x="467" y="2"/>
                      <a:pt x="0" y="503"/>
                      <a:pt x="0" y="1070"/>
                    </a:cubicBezTo>
                    <a:cubicBezTo>
                      <a:pt x="0" y="1670"/>
                      <a:pt x="501" y="2137"/>
                      <a:pt x="1068" y="2137"/>
                    </a:cubicBezTo>
                    <a:cubicBezTo>
                      <a:pt x="1668" y="2137"/>
                      <a:pt x="2135" y="1637"/>
                      <a:pt x="2135" y="1037"/>
                    </a:cubicBezTo>
                    <a:cubicBezTo>
                      <a:pt x="2070" y="487"/>
                      <a:pt x="1662" y="1"/>
                      <a:pt x="10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6489938" y="3574675"/>
                <a:ext cx="125950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4445" extrusionOk="0">
                    <a:moveTo>
                      <a:pt x="2494" y="0"/>
                    </a:moveTo>
                    <a:cubicBezTo>
                      <a:pt x="2265" y="0"/>
                      <a:pt x="2032" y="34"/>
                      <a:pt x="1802" y="104"/>
                    </a:cubicBezTo>
                    <a:cubicBezTo>
                      <a:pt x="634" y="505"/>
                      <a:pt x="1" y="1739"/>
                      <a:pt x="368" y="2906"/>
                    </a:cubicBezTo>
                    <a:cubicBezTo>
                      <a:pt x="664" y="3850"/>
                      <a:pt x="1570" y="4445"/>
                      <a:pt x="2523" y="4445"/>
                    </a:cubicBezTo>
                    <a:cubicBezTo>
                      <a:pt x="2750" y="4445"/>
                      <a:pt x="2979" y="4411"/>
                      <a:pt x="3203" y="4341"/>
                    </a:cubicBezTo>
                    <a:cubicBezTo>
                      <a:pt x="4370" y="3940"/>
                      <a:pt x="5038" y="2706"/>
                      <a:pt x="4671" y="1539"/>
                    </a:cubicBezTo>
                    <a:cubicBezTo>
                      <a:pt x="4347" y="595"/>
                      <a:pt x="3457" y="0"/>
                      <a:pt x="2494" y="0"/>
                    </a:cubicBezTo>
                    <a:close/>
                  </a:path>
                </a:pathLst>
              </a:custGeom>
              <a:solidFill>
                <a:srgbClr val="35B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6569988" y="3601425"/>
                <a:ext cx="30750" cy="7195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2878" extrusionOk="0">
                    <a:moveTo>
                      <a:pt x="838" y="1"/>
                    </a:moveTo>
                    <a:cubicBezTo>
                      <a:pt x="837" y="1"/>
                      <a:pt x="836" y="1"/>
                      <a:pt x="835" y="2"/>
                    </a:cubicBezTo>
                    <a:cubicBezTo>
                      <a:pt x="735" y="2"/>
                      <a:pt x="835" y="535"/>
                      <a:pt x="568" y="1469"/>
                    </a:cubicBezTo>
                    <a:cubicBezTo>
                      <a:pt x="334" y="2370"/>
                      <a:pt x="1" y="2837"/>
                      <a:pt x="34" y="2870"/>
                    </a:cubicBezTo>
                    <a:cubicBezTo>
                      <a:pt x="41" y="2875"/>
                      <a:pt x="50" y="2877"/>
                      <a:pt x="60" y="2877"/>
                    </a:cubicBezTo>
                    <a:cubicBezTo>
                      <a:pt x="201" y="2877"/>
                      <a:pt x="651" y="2465"/>
                      <a:pt x="868" y="1936"/>
                    </a:cubicBezTo>
                    <a:cubicBezTo>
                      <a:pt x="1229" y="1017"/>
                      <a:pt x="912" y="1"/>
                      <a:pt x="838" y="1"/>
                    </a:cubicBezTo>
                    <a:close/>
                  </a:path>
                </a:pathLst>
              </a:custGeom>
              <a:solidFill>
                <a:srgbClr val="E6F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6698413" y="2419775"/>
                <a:ext cx="679675" cy="1405200"/>
              </a:xfrm>
              <a:custGeom>
                <a:avLst/>
                <a:gdLst/>
                <a:ahLst/>
                <a:cxnLst/>
                <a:rect l="l" t="t" r="r" b="b"/>
                <a:pathLst>
                  <a:path w="27187" h="56208" extrusionOk="0">
                    <a:moveTo>
                      <a:pt x="1" y="1"/>
                    </a:moveTo>
                    <a:lnTo>
                      <a:pt x="9875" y="56207"/>
                    </a:lnTo>
                    <a:lnTo>
                      <a:pt x="21783" y="56207"/>
                    </a:lnTo>
                    <a:cubicBezTo>
                      <a:pt x="25085" y="56141"/>
                      <a:pt x="27187" y="51804"/>
                      <a:pt x="25519" y="48369"/>
                    </a:cubicBezTo>
                    <a:lnTo>
                      <a:pt x="4171" y="3536"/>
                    </a:lnTo>
                    <a:lnTo>
                      <a:pt x="41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6488263" y="2361400"/>
                <a:ext cx="38280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3070" extrusionOk="0">
                    <a:moveTo>
                      <a:pt x="1569" y="1"/>
                    </a:moveTo>
                    <a:cubicBezTo>
                      <a:pt x="735" y="1"/>
                      <a:pt x="1" y="701"/>
                      <a:pt x="1" y="1535"/>
                    </a:cubicBezTo>
                    <a:cubicBezTo>
                      <a:pt x="1" y="2402"/>
                      <a:pt x="668" y="3069"/>
                      <a:pt x="1569" y="3069"/>
                    </a:cubicBezTo>
                    <a:lnTo>
                      <a:pt x="13777" y="3069"/>
                    </a:lnTo>
                    <a:cubicBezTo>
                      <a:pt x="14611" y="3069"/>
                      <a:pt x="15312" y="2369"/>
                      <a:pt x="15312" y="1535"/>
                    </a:cubicBezTo>
                    <a:cubicBezTo>
                      <a:pt x="15312" y="701"/>
                      <a:pt x="14611" y="1"/>
                      <a:pt x="137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6698413" y="2361400"/>
                <a:ext cx="17265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3070" extrusionOk="0">
                    <a:moveTo>
                      <a:pt x="1" y="1"/>
                    </a:moveTo>
                    <a:lnTo>
                      <a:pt x="1" y="3069"/>
                    </a:lnTo>
                    <a:lnTo>
                      <a:pt x="5371" y="3069"/>
                    </a:lnTo>
                    <a:cubicBezTo>
                      <a:pt x="6239" y="3069"/>
                      <a:pt x="6906" y="2402"/>
                      <a:pt x="6906" y="1535"/>
                    </a:cubicBezTo>
                    <a:cubicBezTo>
                      <a:pt x="6906" y="701"/>
                      <a:pt x="6205" y="1"/>
                      <a:pt x="53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7672463" y="2418100"/>
                <a:ext cx="898975" cy="1106650"/>
              </a:xfrm>
              <a:custGeom>
                <a:avLst/>
                <a:gdLst/>
                <a:ahLst/>
                <a:cxnLst/>
                <a:rect l="l" t="t" r="r" b="b"/>
                <a:pathLst>
                  <a:path w="35959" h="44266" extrusionOk="0">
                    <a:moveTo>
                      <a:pt x="11942" y="1"/>
                    </a:moveTo>
                    <a:lnTo>
                      <a:pt x="11942" y="9341"/>
                    </a:lnTo>
                    <a:cubicBezTo>
                      <a:pt x="4970" y="11809"/>
                      <a:pt x="0" y="18481"/>
                      <a:pt x="0" y="26286"/>
                    </a:cubicBezTo>
                    <a:cubicBezTo>
                      <a:pt x="0" y="36193"/>
                      <a:pt x="8072" y="44266"/>
                      <a:pt x="17980" y="44266"/>
                    </a:cubicBezTo>
                    <a:cubicBezTo>
                      <a:pt x="27920" y="44266"/>
                      <a:pt x="35959" y="36193"/>
                      <a:pt x="35959" y="26286"/>
                    </a:cubicBezTo>
                    <a:cubicBezTo>
                      <a:pt x="35959" y="18481"/>
                      <a:pt x="30955" y="11809"/>
                      <a:pt x="23984" y="9341"/>
                    </a:cubicBezTo>
                    <a:lnTo>
                      <a:pt x="239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7718313" y="3084425"/>
                <a:ext cx="807275" cy="403650"/>
              </a:xfrm>
              <a:custGeom>
                <a:avLst/>
                <a:gdLst/>
                <a:ahLst/>
                <a:cxnLst/>
                <a:rect l="l" t="t" r="r" b="b"/>
                <a:pathLst>
                  <a:path w="32291" h="16146" extrusionOk="0">
                    <a:moveTo>
                      <a:pt x="1" y="0"/>
                    </a:moveTo>
                    <a:cubicBezTo>
                      <a:pt x="1" y="8940"/>
                      <a:pt x="7239" y="16145"/>
                      <a:pt x="16146" y="16145"/>
                    </a:cubicBezTo>
                    <a:cubicBezTo>
                      <a:pt x="25085" y="16145"/>
                      <a:pt x="32290" y="8940"/>
                      <a:pt x="322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8042713" y="2418100"/>
                <a:ext cx="528725" cy="1106650"/>
              </a:xfrm>
              <a:custGeom>
                <a:avLst/>
                <a:gdLst/>
                <a:ahLst/>
                <a:cxnLst/>
                <a:rect l="l" t="t" r="r" b="b"/>
                <a:pathLst>
                  <a:path w="21149" h="44266" extrusionOk="0">
                    <a:moveTo>
                      <a:pt x="2936" y="1"/>
                    </a:moveTo>
                    <a:lnTo>
                      <a:pt x="2936" y="9341"/>
                    </a:lnTo>
                    <a:cubicBezTo>
                      <a:pt x="9874" y="11809"/>
                      <a:pt x="14845" y="18481"/>
                      <a:pt x="14845" y="26286"/>
                    </a:cubicBezTo>
                    <a:cubicBezTo>
                      <a:pt x="14845" y="35126"/>
                      <a:pt x="8440" y="42498"/>
                      <a:pt x="1" y="43966"/>
                    </a:cubicBezTo>
                    <a:cubicBezTo>
                      <a:pt x="1001" y="44132"/>
                      <a:pt x="2035" y="44266"/>
                      <a:pt x="3136" y="44266"/>
                    </a:cubicBezTo>
                    <a:cubicBezTo>
                      <a:pt x="13043" y="44266"/>
                      <a:pt x="21116" y="36193"/>
                      <a:pt x="21116" y="26286"/>
                    </a:cubicBezTo>
                    <a:cubicBezTo>
                      <a:pt x="21149" y="18481"/>
                      <a:pt x="16145" y="11809"/>
                      <a:pt x="9174" y="9341"/>
                    </a:cubicBezTo>
                    <a:lnTo>
                      <a:pt x="91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7910113" y="2345550"/>
                <a:ext cx="414500" cy="82600"/>
              </a:xfrm>
              <a:custGeom>
                <a:avLst/>
                <a:gdLst/>
                <a:ahLst/>
                <a:cxnLst/>
                <a:rect l="l" t="t" r="r" b="b"/>
                <a:pathLst>
                  <a:path w="16580" h="3304" extrusionOk="0">
                    <a:moveTo>
                      <a:pt x="1135" y="1"/>
                    </a:moveTo>
                    <a:cubicBezTo>
                      <a:pt x="501" y="1"/>
                      <a:pt x="34" y="501"/>
                      <a:pt x="34" y="1068"/>
                    </a:cubicBezTo>
                    <a:lnTo>
                      <a:pt x="34" y="2202"/>
                    </a:lnTo>
                    <a:cubicBezTo>
                      <a:pt x="1" y="2803"/>
                      <a:pt x="501" y="3303"/>
                      <a:pt x="1135" y="3303"/>
                    </a:cubicBezTo>
                    <a:lnTo>
                      <a:pt x="15479" y="3303"/>
                    </a:lnTo>
                    <a:cubicBezTo>
                      <a:pt x="16112" y="3303"/>
                      <a:pt x="16579" y="2803"/>
                      <a:pt x="16579" y="2202"/>
                    </a:cubicBezTo>
                    <a:lnTo>
                      <a:pt x="16579" y="1068"/>
                    </a:lnTo>
                    <a:cubicBezTo>
                      <a:pt x="16579" y="468"/>
                      <a:pt x="16079" y="1"/>
                      <a:pt x="15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8116113" y="2344725"/>
                <a:ext cx="20850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8340" h="3337" extrusionOk="0">
                    <a:moveTo>
                      <a:pt x="0" y="0"/>
                    </a:moveTo>
                    <a:lnTo>
                      <a:pt x="0" y="3336"/>
                    </a:lnTo>
                    <a:lnTo>
                      <a:pt x="7739" y="3336"/>
                    </a:lnTo>
                    <a:cubicBezTo>
                      <a:pt x="8072" y="3336"/>
                      <a:pt x="8339" y="3069"/>
                      <a:pt x="8339" y="2736"/>
                    </a:cubicBezTo>
                    <a:lnTo>
                      <a:pt x="8339" y="567"/>
                    </a:lnTo>
                    <a:cubicBezTo>
                      <a:pt x="8339" y="234"/>
                      <a:pt x="8072" y="0"/>
                      <a:pt x="77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7423113" y="3222025"/>
                <a:ext cx="1404350" cy="659650"/>
              </a:xfrm>
              <a:custGeom>
                <a:avLst/>
                <a:gdLst/>
                <a:ahLst/>
                <a:cxnLst/>
                <a:rect l="l" t="t" r="r" b="b"/>
                <a:pathLst>
                  <a:path w="56174" h="26386" extrusionOk="0">
                    <a:moveTo>
                      <a:pt x="10941" y="0"/>
                    </a:moveTo>
                    <a:cubicBezTo>
                      <a:pt x="10074" y="0"/>
                      <a:pt x="9307" y="701"/>
                      <a:pt x="9307" y="1635"/>
                    </a:cubicBezTo>
                    <a:cubicBezTo>
                      <a:pt x="9307" y="2502"/>
                      <a:pt x="10007" y="3269"/>
                      <a:pt x="10941" y="3269"/>
                    </a:cubicBezTo>
                    <a:lnTo>
                      <a:pt x="11108" y="3269"/>
                    </a:lnTo>
                    <a:lnTo>
                      <a:pt x="434" y="23951"/>
                    </a:lnTo>
                    <a:cubicBezTo>
                      <a:pt x="0" y="24718"/>
                      <a:pt x="334" y="25719"/>
                      <a:pt x="1134" y="26119"/>
                    </a:cubicBezTo>
                    <a:cubicBezTo>
                      <a:pt x="1365" y="26234"/>
                      <a:pt x="1612" y="26289"/>
                      <a:pt x="1855" y="26289"/>
                    </a:cubicBezTo>
                    <a:cubicBezTo>
                      <a:pt x="2458" y="26289"/>
                      <a:pt x="3041" y="25955"/>
                      <a:pt x="3303" y="25385"/>
                    </a:cubicBezTo>
                    <a:lnTo>
                      <a:pt x="14744" y="3202"/>
                    </a:lnTo>
                    <a:lnTo>
                      <a:pt x="26519" y="3202"/>
                    </a:lnTo>
                    <a:lnTo>
                      <a:pt x="26519" y="24785"/>
                    </a:lnTo>
                    <a:cubicBezTo>
                      <a:pt x="26519" y="25652"/>
                      <a:pt x="27253" y="26386"/>
                      <a:pt x="28154" y="26386"/>
                    </a:cubicBezTo>
                    <a:cubicBezTo>
                      <a:pt x="29021" y="26386"/>
                      <a:pt x="29788" y="25685"/>
                      <a:pt x="29788" y="24785"/>
                    </a:cubicBezTo>
                    <a:lnTo>
                      <a:pt x="29788" y="3202"/>
                    </a:lnTo>
                    <a:lnTo>
                      <a:pt x="41497" y="3202"/>
                    </a:lnTo>
                    <a:lnTo>
                      <a:pt x="52938" y="25385"/>
                    </a:lnTo>
                    <a:cubicBezTo>
                      <a:pt x="53223" y="25955"/>
                      <a:pt x="53796" y="26289"/>
                      <a:pt x="54391" y="26289"/>
                    </a:cubicBezTo>
                    <a:cubicBezTo>
                      <a:pt x="54632" y="26289"/>
                      <a:pt x="54876" y="26234"/>
                      <a:pt x="55106" y="26119"/>
                    </a:cubicBezTo>
                    <a:cubicBezTo>
                      <a:pt x="55907" y="25685"/>
                      <a:pt x="56174" y="24718"/>
                      <a:pt x="55807" y="23951"/>
                    </a:cubicBezTo>
                    <a:lnTo>
                      <a:pt x="45133" y="3269"/>
                    </a:lnTo>
                    <a:lnTo>
                      <a:pt x="45366" y="3269"/>
                    </a:lnTo>
                    <a:cubicBezTo>
                      <a:pt x="46267" y="3269"/>
                      <a:pt x="47001" y="2535"/>
                      <a:pt x="47001" y="1635"/>
                    </a:cubicBezTo>
                    <a:cubicBezTo>
                      <a:pt x="47001" y="767"/>
                      <a:pt x="46300" y="0"/>
                      <a:pt x="453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8086088" y="3420500"/>
                <a:ext cx="81750" cy="55625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22250" extrusionOk="0">
                    <a:moveTo>
                      <a:pt x="3269" y="0"/>
                    </a:moveTo>
                    <a:lnTo>
                      <a:pt x="0" y="1568"/>
                    </a:lnTo>
                    <a:lnTo>
                      <a:pt x="0" y="20615"/>
                    </a:lnTo>
                    <a:lnTo>
                      <a:pt x="34" y="20615"/>
                    </a:lnTo>
                    <a:cubicBezTo>
                      <a:pt x="34" y="21482"/>
                      <a:pt x="734" y="22249"/>
                      <a:pt x="1635" y="22249"/>
                    </a:cubicBezTo>
                    <a:cubicBezTo>
                      <a:pt x="2535" y="22249"/>
                      <a:pt x="3269" y="21549"/>
                      <a:pt x="3269" y="20615"/>
                    </a:cubicBezTo>
                    <a:lnTo>
                      <a:pt x="32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8212843" y="3222751"/>
                <a:ext cx="614625" cy="653832"/>
              </a:xfrm>
              <a:custGeom>
                <a:avLst/>
                <a:gdLst/>
                <a:ahLst/>
                <a:cxnLst/>
                <a:rect l="l" t="t" r="r" b="b"/>
                <a:pathLst>
                  <a:path w="24585" h="26290" extrusionOk="0">
                    <a:moveTo>
                      <a:pt x="6572" y="1"/>
                    </a:moveTo>
                    <a:lnTo>
                      <a:pt x="0" y="3270"/>
                    </a:lnTo>
                    <a:lnTo>
                      <a:pt x="9874" y="3270"/>
                    </a:lnTo>
                    <a:lnTo>
                      <a:pt x="9874" y="3236"/>
                    </a:lnTo>
                    <a:lnTo>
                      <a:pt x="21282" y="25419"/>
                    </a:lnTo>
                    <a:cubicBezTo>
                      <a:pt x="21590" y="25964"/>
                      <a:pt x="22167" y="26290"/>
                      <a:pt x="22751" y="26290"/>
                    </a:cubicBezTo>
                    <a:cubicBezTo>
                      <a:pt x="22989" y="26290"/>
                      <a:pt x="23228" y="26235"/>
                      <a:pt x="23451" y="26119"/>
                    </a:cubicBezTo>
                    <a:cubicBezTo>
                      <a:pt x="24251" y="25686"/>
                      <a:pt x="24585" y="24752"/>
                      <a:pt x="24184" y="23951"/>
                    </a:cubicBezTo>
                    <a:lnTo>
                      <a:pt x="13510" y="3270"/>
                    </a:lnTo>
                    <a:lnTo>
                      <a:pt x="13744" y="3270"/>
                    </a:lnTo>
                    <a:cubicBezTo>
                      <a:pt x="14611" y="3270"/>
                      <a:pt x="15378" y="2569"/>
                      <a:pt x="15378" y="1635"/>
                    </a:cubicBezTo>
                    <a:cubicBezTo>
                      <a:pt x="15378" y="768"/>
                      <a:pt x="14678" y="1"/>
                      <a:pt x="137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7423938" y="3581450"/>
                <a:ext cx="223525" cy="297800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11912" extrusionOk="0">
                    <a:moveTo>
                      <a:pt x="8940" y="0"/>
                    </a:moveTo>
                    <a:lnTo>
                      <a:pt x="4070" y="2435"/>
                    </a:lnTo>
                    <a:lnTo>
                      <a:pt x="401" y="9507"/>
                    </a:lnTo>
                    <a:cubicBezTo>
                      <a:pt x="1" y="10341"/>
                      <a:pt x="301" y="11308"/>
                      <a:pt x="1101" y="11742"/>
                    </a:cubicBezTo>
                    <a:cubicBezTo>
                      <a:pt x="1332" y="11857"/>
                      <a:pt x="1579" y="11912"/>
                      <a:pt x="1822" y="11912"/>
                    </a:cubicBezTo>
                    <a:cubicBezTo>
                      <a:pt x="2425" y="11912"/>
                      <a:pt x="3008" y="11578"/>
                      <a:pt x="3270" y="11008"/>
                    </a:cubicBezTo>
                    <a:lnTo>
                      <a:pt x="89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6727613" y="2960175"/>
                <a:ext cx="995725" cy="1004075"/>
              </a:xfrm>
              <a:custGeom>
                <a:avLst/>
                <a:gdLst/>
                <a:ahLst/>
                <a:cxnLst/>
                <a:rect l="l" t="t" r="r" b="b"/>
                <a:pathLst>
                  <a:path w="39829" h="40163" extrusionOk="0">
                    <a:moveTo>
                      <a:pt x="16245" y="0"/>
                    </a:moveTo>
                    <a:lnTo>
                      <a:pt x="16245" y="2935"/>
                    </a:lnTo>
                    <a:lnTo>
                      <a:pt x="1168" y="34591"/>
                    </a:lnTo>
                    <a:cubicBezTo>
                      <a:pt x="0" y="37027"/>
                      <a:pt x="1435" y="40162"/>
                      <a:pt x="3836" y="40162"/>
                    </a:cubicBezTo>
                    <a:lnTo>
                      <a:pt x="36059" y="40162"/>
                    </a:lnTo>
                    <a:cubicBezTo>
                      <a:pt x="38394" y="40162"/>
                      <a:pt x="39829" y="37093"/>
                      <a:pt x="38695" y="34591"/>
                    </a:cubicBezTo>
                    <a:lnTo>
                      <a:pt x="23417" y="2569"/>
                    </a:lnTo>
                    <a:lnTo>
                      <a:pt x="234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6763463" y="3370450"/>
                <a:ext cx="922225" cy="564725"/>
              </a:xfrm>
              <a:custGeom>
                <a:avLst/>
                <a:gdLst/>
                <a:ahLst/>
                <a:cxnLst/>
                <a:rect l="l" t="t" r="r" b="b"/>
                <a:pathLst>
                  <a:path w="36889" h="22589" extrusionOk="0">
                    <a:moveTo>
                      <a:pt x="9908" y="1"/>
                    </a:moveTo>
                    <a:lnTo>
                      <a:pt x="1502" y="17547"/>
                    </a:lnTo>
                    <a:cubicBezTo>
                      <a:pt x="1" y="20082"/>
                      <a:pt x="1235" y="22584"/>
                      <a:pt x="3937" y="22584"/>
                    </a:cubicBezTo>
                    <a:lnTo>
                      <a:pt x="33024" y="22584"/>
                    </a:lnTo>
                    <a:cubicBezTo>
                      <a:pt x="33089" y="22587"/>
                      <a:pt x="33153" y="22589"/>
                      <a:pt x="33217" y="22589"/>
                    </a:cubicBezTo>
                    <a:cubicBezTo>
                      <a:pt x="35597" y="22589"/>
                      <a:pt x="36889" y="20178"/>
                      <a:pt x="35459" y="17547"/>
                    </a:cubicBezTo>
                    <a:lnTo>
                      <a:pt x="27087" y="1"/>
                    </a:lnTo>
                    <a:close/>
                  </a:path>
                </a:pathLst>
              </a:custGeom>
              <a:solidFill>
                <a:srgbClr val="8ECB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6938655" y="3600423"/>
                <a:ext cx="83804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3670" extrusionOk="0">
                    <a:moveTo>
                      <a:pt x="1835" y="1"/>
                    </a:moveTo>
                    <a:cubicBezTo>
                      <a:pt x="834" y="1"/>
                      <a:pt x="0" y="835"/>
                      <a:pt x="0" y="1835"/>
                    </a:cubicBezTo>
                    <a:cubicBezTo>
                      <a:pt x="0" y="2836"/>
                      <a:pt x="834" y="3670"/>
                      <a:pt x="1835" y="3670"/>
                    </a:cubicBezTo>
                    <a:cubicBezTo>
                      <a:pt x="2836" y="3670"/>
                      <a:pt x="3670" y="2836"/>
                      <a:pt x="3670" y="1835"/>
                    </a:cubicBezTo>
                    <a:cubicBezTo>
                      <a:pt x="3670" y="801"/>
                      <a:pt x="2836" y="1"/>
                      <a:pt x="1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7138497" y="3450616"/>
                <a:ext cx="525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2075" extrusionOk="0">
                    <a:moveTo>
                      <a:pt x="1169" y="1"/>
                    </a:moveTo>
                    <a:cubicBezTo>
                      <a:pt x="1136" y="1"/>
                      <a:pt x="1102" y="2"/>
                      <a:pt x="1067" y="7"/>
                    </a:cubicBezTo>
                    <a:cubicBezTo>
                      <a:pt x="467" y="7"/>
                      <a:pt x="0" y="440"/>
                      <a:pt x="0" y="1041"/>
                    </a:cubicBezTo>
                    <a:cubicBezTo>
                      <a:pt x="0" y="1608"/>
                      <a:pt x="467" y="2075"/>
                      <a:pt x="1067" y="2075"/>
                    </a:cubicBezTo>
                    <a:cubicBezTo>
                      <a:pt x="1635" y="2075"/>
                      <a:pt x="2102" y="1608"/>
                      <a:pt x="2102" y="1041"/>
                    </a:cubicBezTo>
                    <a:cubicBezTo>
                      <a:pt x="2102" y="476"/>
                      <a:pt x="1689" y="1"/>
                      <a:pt x="11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7173119" y="3648332"/>
                <a:ext cx="79710" cy="7971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3737" extrusionOk="0">
                    <a:moveTo>
                      <a:pt x="1868" y="1"/>
                    </a:moveTo>
                    <a:cubicBezTo>
                      <a:pt x="834" y="1"/>
                      <a:pt x="0" y="835"/>
                      <a:pt x="0" y="1869"/>
                    </a:cubicBezTo>
                    <a:cubicBezTo>
                      <a:pt x="0" y="2903"/>
                      <a:pt x="834" y="3737"/>
                      <a:pt x="1868" y="3737"/>
                    </a:cubicBezTo>
                    <a:cubicBezTo>
                      <a:pt x="2902" y="3737"/>
                      <a:pt x="3736" y="2903"/>
                      <a:pt x="3736" y="1869"/>
                    </a:cubicBezTo>
                    <a:cubicBezTo>
                      <a:pt x="3736" y="868"/>
                      <a:pt x="2902" y="34"/>
                      <a:pt x="18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7237963" y="2960175"/>
                <a:ext cx="485375" cy="1004075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40163" extrusionOk="0">
                    <a:moveTo>
                      <a:pt x="1" y="0"/>
                    </a:moveTo>
                    <a:lnTo>
                      <a:pt x="7106" y="40162"/>
                    </a:lnTo>
                    <a:lnTo>
                      <a:pt x="15612" y="40162"/>
                    </a:lnTo>
                    <a:cubicBezTo>
                      <a:pt x="17980" y="40162"/>
                      <a:pt x="19415" y="37093"/>
                      <a:pt x="18281" y="34591"/>
                    </a:cubicBezTo>
                    <a:lnTo>
                      <a:pt x="3003" y="2569"/>
                    </a:lnTo>
                    <a:lnTo>
                      <a:pt x="3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7087863" y="2920125"/>
                <a:ext cx="274400" cy="54250"/>
              </a:xfrm>
              <a:custGeom>
                <a:avLst/>
                <a:gdLst/>
                <a:ahLst/>
                <a:cxnLst/>
                <a:rect l="l" t="t" r="r" b="b"/>
                <a:pathLst>
                  <a:path w="10976" h="2170" extrusionOk="0">
                    <a:moveTo>
                      <a:pt x="1135" y="1"/>
                    </a:moveTo>
                    <a:cubicBezTo>
                      <a:pt x="501" y="1"/>
                      <a:pt x="34" y="501"/>
                      <a:pt x="34" y="1068"/>
                    </a:cubicBezTo>
                    <a:cubicBezTo>
                      <a:pt x="1" y="1669"/>
                      <a:pt x="501" y="2169"/>
                      <a:pt x="1135" y="2169"/>
                    </a:cubicBezTo>
                    <a:lnTo>
                      <a:pt x="9874" y="2169"/>
                    </a:lnTo>
                    <a:cubicBezTo>
                      <a:pt x="10508" y="2169"/>
                      <a:pt x="10975" y="1669"/>
                      <a:pt x="10975" y="1068"/>
                    </a:cubicBezTo>
                    <a:cubicBezTo>
                      <a:pt x="10975" y="435"/>
                      <a:pt x="10475" y="1"/>
                      <a:pt x="98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7238813" y="2920125"/>
                <a:ext cx="12345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2203" extrusionOk="0">
                    <a:moveTo>
                      <a:pt x="0" y="1"/>
                    </a:moveTo>
                    <a:lnTo>
                      <a:pt x="0" y="2202"/>
                    </a:lnTo>
                    <a:lnTo>
                      <a:pt x="3836" y="2202"/>
                    </a:lnTo>
                    <a:cubicBezTo>
                      <a:pt x="4437" y="2169"/>
                      <a:pt x="4937" y="1669"/>
                      <a:pt x="4937" y="1068"/>
                    </a:cubicBezTo>
                    <a:cubicBezTo>
                      <a:pt x="4937" y="435"/>
                      <a:pt x="4437" y="1"/>
                      <a:pt x="38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6341513" y="3922925"/>
                <a:ext cx="624625" cy="349875"/>
              </a:xfrm>
              <a:custGeom>
                <a:avLst/>
                <a:gdLst/>
                <a:ahLst/>
                <a:cxnLst/>
                <a:rect l="l" t="t" r="r" b="b"/>
                <a:pathLst>
                  <a:path w="24985" h="13995" extrusionOk="0">
                    <a:moveTo>
                      <a:pt x="20685" y="0"/>
                    </a:moveTo>
                    <a:cubicBezTo>
                      <a:pt x="20210" y="0"/>
                      <a:pt x="19749" y="59"/>
                      <a:pt x="19347" y="184"/>
                    </a:cubicBezTo>
                    <a:cubicBezTo>
                      <a:pt x="15378" y="1285"/>
                      <a:pt x="13343" y="2619"/>
                      <a:pt x="7672" y="6456"/>
                    </a:cubicBezTo>
                    <a:cubicBezTo>
                      <a:pt x="2702" y="9791"/>
                      <a:pt x="1301" y="13194"/>
                      <a:pt x="367" y="13694"/>
                    </a:cubicBezTo>
                    <a:cubicBezTo>
                      <a:pt x="0" y="13928"/>
                      <a:pt x="1434" y="13961"/>
                      <a:pt x="4036" y="13994"/>
                    </a:cubicBezTo>
                    <a:cubicBezTo>
                      <a:pt x="7739" y="13994"/>
                      <a:pt x="8940" y="13494"/>
                      <a:pt x="10508" y="12860"/>
                    </a:cubicBezTo>
                    <a:cubicBezTo>
                      <a:pt x="15378" y="10925"/>
                      <a:pt x="20648" y="7623"/>
                      <a:pt x="21782" y="6489"/>
                    </a:cubicBezTo>
                    <a:cubicBezTo>
                      <a:pt x="23817" y="4454"/>
                      <a:pt x="24985" y="2786"/>
                      <a:pt x="24117" y="1319"/>
                    </a:cubicBezTo>
                    <a:cubicBezTo>
                      <a:pt x="23643" y="519"/>
                      <a:pt x="22102" y="0"/>
                      <a:pt x="20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6406538" y="3934650"/>
                <a:ext cx="625650" cy="308400"/>
              </a:xfrm>
              <a:custGeom>
                <a:avLst/>
                <a:gdLst/>
                <a:ahLst/>
                <a:cxnLst/>
                <a:rect l="l" t="t" r="r" b="b"/>
                <a:pathLst>
                  <a:path w="25026" h="12336" extrusionOk="0">
                    <a:moveTo>
                      <a:pt x="24711" y="0"/>
                    </a:moveTo>
                    <a:cubicBezTo>
                      <a:pt x="24684" y="0"/>
                      <a:pt x="24653" y="5"/>
                      <a:pt x="24618" y="16"/>
                    </a:cubicBezTo>
                    <a:cubicBezTo>
                      <a:pt x="23017" y="516"/>
                      <a:pt x="22750" y="383"/>
                      <a:pt x="8607" y="7688"/>
                    </a:cubicBezTo>
                    <a:cubicBezTo>
                      <a:pt x="7273" y="8355"/>
                      <a:pt x="1" y="12124"/>
                      <a:pt x="68" y="12324"/>
                    </a:cubicBezTo>
                    <a:cubicBezTo>
                      <a:pt x="70" y="12332"/>
                      <a:pt x="80" y="12335"/>
                      <a:pt x="97" y="12335"/>
                    </a:cubicBezTo>
                    <a:cubicBezTo>
                      <a:pt x="460" y="12335"/>
                      <a:pt x="4109" y="10587"/>
                      <a:pt x="8674" y="8288"/>
                    </a:cubicBezTo>
                    <a:cubicBezTo>
                      <a:pt x="17914" y="3518"/>
                      <a:pt x="21917" y="1517"/>
                      <a:pt x="24785" y="649"/>
                    </a:cubicBezTo>
                    <a:cubicBezTo>
                      <a:pt x="24877" y="649"/>
                      <a:pt x="25026" y="0"/>
                      <a:pt x="247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5751913" y="3562250"/>
                <a:ext cx="446175" cy="258125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10325" extrusionOk="0">
                    <a:moveTo>
                      <a:pt x="3036" y="1"/>
                    </a:moveTo>
                    <a:cubicBezTo>
                      <a:pt x="1035" y="1"/>
                      <a:pt x="1" y="34"/>
                      <a:pt x="234" y="201"/>
                    </a:cubicBezTo>
                    <a:cubicBezTo>
                      <a:pt x="901" y="568"/>
                      <a:pt x="1668" y="3070"/>
                      <a:pt x="5104" y="5572"/>
                    </a:cubicBezTo>
                    <a:cubicBezTo>
                      <a:pt x="9040" y="8407"/>
                      <a:pt x="10441" y="9408"/>
                      <a:pt x="13377" y="10242"/>
                    </a:cubicBezTo>
                    <a:cubicBezTo>
                      <a:pt x="13622" y="10298"/>
                      <a:pt x="13899" y="10324"/>
                      <a:pt x="14190" y="10324"/>
                    </a:cubicBezTo>
                    <a:cubicBezTo>
                      <a:pt x="15285" y="10324"/>
                      <a:pt x="16572" y="9947"/>
                      <a:pt x="17046" y="9341"/>
                    </a:cubicBezTo>
                    <a:cubicBezTo>
                      <a:pt x="17847" y="8240"/>
                      <a:pt x="17079" y="7039"/>
                      <a:pt x="15712" y="5538"/>
                    </a:cubicBezTo>
                    <a:cubicBezTo>
                      <a:pt x="14945" y="4704"/>
                      <a:pt x="11275" y="2236"/>
                      <a:pt x="7773" y="835"/>
                    </a:cubicBezTo>
                    <a:cubicBezTo>
                      <a:pt x="6672" y="368"/>
                      <a:pt x="5838" y="1"/>
                      <a:pt x="30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5797788" y="3582875"/>
                <a:ext cx="444150" cy="228425"/>
              </a:xfrm>
              <a:custGeom>
                <a:avLst/>
                <a:gdLst/>
                <a:ahLst/>
                <a:cxnLst/>
                <a:rect l="l" t="t" r="r" b="b"/>
                <a:pathLst>
                  <a:path w="17766" h="9137" extrusionOk="0">
                    <a:moveTo>
                      <a:pt x="97" y="1"/>
                    </a:moveTo>
                    <a:cubicBezTo>
                      <a:pt x="82" y="1"/>
                      <a:pt x="71" y="4"/>
                      <a:pt x="67" y="10"/>
                    </a:cubicBezTo>
                    <a:cubicBezTo>
                      <a:pt x="0" y="110"/>
                      <a:pt x="5171" y="2912"/>
                      <a:pt x="6105" y="3412"/>
                    </a:cubicBezTo>
                    <a:cubicBezTo>
                      <a:pt x="16112" y="8883"/>
                      <a:pt x="16345" y="8749"/>
                      <a:pt x="17513" y="9116"/>
                    </a:cubicBezTo>
                    <a:cubicBezTo>
                      <a:pt x="17541" y="9130"/>
                      <a:pt x="17565" y="9137"/>
                      <a:pt x="17586" y="9137"/>
                    </a:cubicBezTo>
                    <a:cubicBezTo>
                      <a:pt x="17766" y="9137"/>
                      <a:pt x="17709" y="8683"/>
                      <a:pt x="17679" y="8683"/>
                    </a:cubicBezTo>
                    <a:cubicBezTo>
                      <a:pt x="15545" y="8016"/>
                      <a:pt x="12709" y="6548"/>
                      <a:pt x="6171" y="3012"/>
                    </a:cubicBezTo>
                    <a:cubicBezTo>
                      <a:pt x="2990" y="1294"/>
                      <a:pt x="415" y="1"/>
                      <a:pt x="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5775263" y="3659000"/>
                <a:ext cx="1652025" cy="328775"/>
              </a:xfrm>
              <a:custGeom>
                <a:avLst/>
                <a:gdLst/>
                <a:ahLst/>
                <a:cxnLst/>
                <a:rect l="l" t="t" r="r" b="b"/>
                <a:pathLst>
                  <a:path w="66081" h="13151" extrusionOk="0">
                    <a:moveTo>
                      <a:pt x="473" y="1"/>
                    </a:moveTo>
                    <a:cubicBezTo>
                      <a:pt x="376" y="1"/>
                      <a:pt x="318" y="20"/>
                      <a:pt x="301" y="61"/>
                    </a:cubicBezTo>
                    <a:cubicBezTo>
                      <a:pt x="1" y="728"/>
                      <a:pt x="12309" y="4597"/>
                      <a:pt x="24852" y="8100"/>
                    </a:cubicBezTo>
                    <a:cubicBezTo>
                      <a:pt x="29649" y="9417"/>
                      <a:pt x="52750" y="13151"/>
                      <a:pt x="62792" y="13151"/>
                    </a:cubicBezTo>
                    <a:cubicBezTo>
                      <a:pt x="63433" y="13151"/>
                      <a:pt x="64020" y="13135"/>
                      <a:pt x="64547" y="13103"/>
                    </a:cubicBezTo>
                    <a:cubicBezTo>
                      <a:pt x="66081" y="13003"/>
                      <a:pt x="65180" y="11569"/>
                      <a:pt x="64647" y="11502"/>
                    </a:cubicBezTo>
                    <a:cubicBezTo>
                      <a:pt x="57642" y="10735"/>
                      <a:pt x="45967" y="11502"/>
                      <a:pt x="25886" y="7233"/>
                    </a:cubicBezTo>
                    <a:cubicBezTo>
                      <a:pt x="11802" y="4172"/>
                      <a:pt x="1899" y="1"/>
                      <a:pt x="4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6364863" y="3471975"/>
                <a:ext cx="61877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24751" h="17295" extrusionOk="0">
                    <a:moveTo>
                      <a:pt x="703" y="0"/>
                    </a:moveTo>
                    <a:cubicBezTo>
                      <a:pt x="556" y="0"/>
                      <a:pt x="445" y="36"/>
                      <a:pt x="367" y="109"/>
                    </a:cubicBezTo>
                    <a:cubicBezTo>
                      <a:pt x="0" y="443"/>
                      <a:pt x="600" y="1210"/>
                      <a:pt x="1835" y="3779"/>
                    </a:cubicBezTo>
                    <a:cubicBezTo>
                      <a:pt x="3569" y="7315"/>
                      <a:pt x="3402" y="7815"/>
                      <a:pt x="4203" y="9216"/>
                    </a:cubicBezTo>
                    <a:cubicBezTo>
                      <a:pt x="6872" y="13986"/>
                      <a:pt x="12876" y="15721"/>
                      <a:pt x="14510" y="16221"/>
                    </a:cubicBezTo>
                    <a:cubicBezTo>
                      <a:pt x="16300" y="16758"/>
                      <a:pt x="18954" y="17295"/>
                      <a:pt x="21033" y="17295"/>
                    </a:cubicBezTo>
                    <a:cubicBezTo>
                      <a:pt x="22442" y="17295"/>
                      <a:pt x="23586" y="17048"/>
                      <a:pt x="24017" y="16388"/>
                    </a:cubicBezTo>
                    <a:cubicBezTo>
                      <a:pt x="24751" y="15220"/>
                      <a:pt x="22916" y="13219"/>
                      <a:pt x="21716" y="11885"/>
                    </a:cubicBezTo>
                    <a:cubicBezTo>
                      <a:pt x="18747" y="8682"/>
                      <a:pt x="16078" y="7848"/>
                      <a:pt x="9540" y="4446"/>
                    </a:cubicBezTo>
                    <a:cubicBezTo>
                      <a:pt x="4566" y="1812"/>
                      <a:pt x="1747" y="0"/>
                      <a:pt x="7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6421563" y="3532850"/>
                <a:ext cx="609750" cy="425650"/>
              </a:xfrm>
              <a:custGeom>
                <a:avLst/>
                <a:gdLst/>
                <a:ahLst/>
                <a:cxnLst/>
                <a:rect l="l" t="t" r="r" b="b"/>
                <a:pathLst>
                  <a:path w="24390" h="17026" extrusionOk="0">
                    <a:moveTo>
                      <a:pt x="160" y="1"/>
                    </a:moveTo>
                    <a:cubicBezTo>
                      <a:pt x="147" y="1"/>
                      <a:pt x="138" y="4"/>
                      <a:pt x="134" y="9"/>
                    </a:cubicBezTo>
                    <a:cubicBezTo>
                      <a:pt x="0" y="176"/>
                      <a:pt x="3503" y="2244"/>
                      <a:pt x="8240" y="5513"/>
                    </a:cubicBezTo>
                    <a:cubicBezTo>
                      <a:pt x="17413" y="11918"/>
                      <a:pt x="21282" y="14720"/>
                      <a:pt x="23517" y="17022"/>
                    </a:cubicBezTo>
                    <a:cubicBezTo>
                      <a:pt x="23523" y="17024"/>
                      <a:pt x="23534" y="17026"/>
                      <a:pt x="23549" y="17026"/>
                    </a:cubicBezTo>
                    <a:cubicBezTo>
                      <a:pt x="23715" y="17026"/>
                      <a:pt x="24390" y="16858"/>
                      <a:pt x="24084" y="16521"/>
                    </a:cubicBezTo>
                    <a:cubicBezTo>
                      <a:pt x="22783" y="15220"/>
                      <a:pt x="22817" y="14887"/>
                      <a:pt x="8807" y="5113"/>
                    </a:cubicBezTo>
                    <a:cubicBezTo>
                      <a:pt x="7506" y="4268"/>
                      <a:pt x="661" y="1"/>
                      <a:pt x="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2"/>
              <p:cNvSpPr/>
              <p:nvPr/>
            </p:nvSpPr>
            <p:spPr>
              <a:xfrm>
                <a:off x="6046288" y="3475825"/>
                <a:ext cx="452850" cy="356775"/>
              </a:xfrm>
              <a:custGeom>
                <a:avLst/>
                <a:gdLst/>
                <a:ahLst/>
                <a:cxnLst/>
                <a:rect l="l" t="t" r="r" b="b"/>
                <a:pathLst>
                  <a:path w="18114" h="14271" extrusionOk="0">
                    <a:moveTo>
                      <a:pt x="275" y="1"/>
                    </a:moveTo>
                    <a:cubicBezTo>
                      <a:pt x="145" y="1"/>
                      <a:pt x="91" y="18"/>
                      <a:pt x="134" y="55"/>
                    </a:cubicBezTo>
                    <a:cubicBezTo>
                      <a:pt x="701" y="656"/>
                      <a:pt x="1" y="3725"/>
                      <a:pt x="2703" y="7194"/>
                    </a:cubicBezTo>
                    <a:cubicBezTo>
                      <a:pt x="5838" y="11197"/>
                      <a:pt x="8373" y="11330"/>
                      <a:pt x="11609" y="13232"/>
                    </a:cubicBezTo>
                    <a:cubicBezTo>
                      <a:pt x="12603" y="13833"/>
                      <a:pt x="13802" y="14271"/>
                      <a:pt x="14901" y="14271"/>
                    </a:cubicBezTo>
                    <a:cubicBezTo>
                      <a:pt x="15203" y="14271"/>
                      <a:pt x="15498" y="14238"/>
                      <a:pt x="15779" y="14166"/>
                    </a:cubicBezTo>
                    <a:cubicBezTo>
                      <a:pt x="17580" y="13665"/>
                      <a:pt x="18114" y="12398"/>
                      <a:pt x="17413" y="10630"/>
                    </a:cubicBezTo>
                    <a:cubicBezTo>
                      <a:pt x="17013" y="9629"/>
                      <a:pt x="15678" y="7161"/>
                      <a:pt x="12143" y="4459"/>
                    </a:cubicBezTo>
                    <a:cubicBezTo>
                      <a:pt x="10975" y="3558"/>
                      <a:pt x="9641" y="2491"/>
                      <a:pt x="5972" y="1223"/>
                    </a:cubicBezTo>
                    <a:cubicBezTo>
                      <a:pt x="3784" y="494"/>
                      <a:pt x="961" y="1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2"/>
              <p:cNvSpPr/>
              <p:nvPr/>
            </p:nvSpPr>
            <p:spPr>
              <a:xfrm>
                <a:off x="6083813" y="3508050"/>
                <a:ext cx="436025" cy="360700"/>
              </a:xfrm>
              <a:custGeom>
                <a:avLst/>
                <a:gdLst/>
                <a:ahLst/>
                <a:cxnLst/>
                <a:rect l="l" t="t" r="r" b="b"/>
                <a:pathLst>
                  <a:path w="17441" h="14428" extrusionOk="0">
                    <a:moveTo>
                      <a:pt x="268" y="1"/>
                    </a:moveTo>
                    <a:cubicBezTo>
                      <a:pt x="1" y="67"/>
                      <a:pt x="5771" y="4237"/>
                      <a:pt x="6639" y="5071"/>
                    </a:cubicBezTo>
                    <a:cubicBezTo>
                      <a:pt x="15845" y="13777"/>
                      <a:pt x="15578" y="13544"/>
                      <a:pt x="16813" y="14378"/>
                    </a:cubicBezTo>
                    <a:cubicBezTo>
                      <a:pt x="16877" y="14413"/>
                      <a:pt x="16938" y="14427"/>
                      <a:pt x="16995" y="14427"/>
                    </a:cubicBezTo>
                    <a:cubicBezTo>
                      <a:pt x="17264" y="14427"/>
                      <a:pt x="17441" y="14105"/>
                      <a:pt x="17413" y="14077"/>
                    </a:cubicBezTo>
                    <a:cubicBezTo>
                      <a:pt x="15111" y="12610"/>
                      <a:pt x="13644" y="10575"/>
                      <a:pt x="7339" y="5104"/>
                    </a:cubicBezTo>
                    <a:cubicBezTo>
                      <a:pt x="4104" y="2336"/>
                      <a:pt x="268" y="1"/>
                      <a:pt x="2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5957063" y="3852000"/>
                <a:ext cx="713025" cy="204800"/>
              </a:xfrm>
              <a:custGeom>
                <a:avLst/>
                <a:gdLst/>
                <a:ahLst/>
                <a:cxnLst/>
                <a:rect l="l" t="t" r="r" b="b"/>
                <a:pathLst>
                  <a:path w="28521" h="8192" extrusionOk="0">
                    <a:moveTo>
                      <a:pt x="22836" y="1"/>
                    </a:moveTo>
                    <a:cubicBezTo>
                      <a:pt x="21316" y="1"/>
                      <a:pt x="18830" y="281"/>
                      <a:pt x="14511" y="1253"/>
                    </a:cubicBezTo>
                    <a:cubicBezTo>
                      <a:pt x="10241" y="2154"/>
                      <a:pt x="7539" y="3021"/>
                      <a:pt x="5037" y="4089"/>
                    </a:cubicBezTo>
                    <a:cubicBezTo>
                      <a:pt x="3470" y="4689"/>
                      <a:pt x="0" y="6124"/>
                      <a:pt x="201" y="6924"/>
                    </a:cubicBezTo>
                    <a:cubicBezTo>
                      <a:pt x="267" y="7124"/>
                      <a:pt x="567" y="7291"/>
                      <a:pt x="4670" y="7625"/>
                    </a:cubicBezTo>
                    <a:cubicBezTo>
                      <a:pt x="7272" y="7825"/>
                      <a:pt x="9174" y="7925"/>
                      <a:pt x="9174" y="7925"/>
                    </a:cubicBezTo>
                    <a:cubicBezTo>
                      <a:pt x="12976" y="8125"/>
                      <a:pt x="14844" y="8192"/>
                      <a:pt x="14911" y="8192"/>
                    </a:cubicBezTo>
                    <a:cubicBezTo>
                      <a:pt x="18080" y="8192"/>
                      <a:pt x="21516" y="8192"/>
                      <a:pt x="24785" y="6591"/>
                    </a:cubicBezTo>
                    <a:cubicBezTo>
                      <a:pt x="25886" y="6024"/>
                      <a:pt x="28521" y="4756"/>
                      <a:pt x="28487" y="3121"/>
                    </a:cubicBezTo>
                    <a:cubicBezTo>
                      <a:pt x="28421" y="1454"/>
                      <a:pt x="25519" y="453"/>
                      <a:pt x="25052" y="319"/>
                    </a:cubicBezTo>
                    <a:cubicBezTo>
                      <a:pt x="24627" y="173"/>
                      <a:pt x="24028" y="1"/>
                      <a:pt x="228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2"/>
              <p:cNvSpPr/>
              <p:nvPr/>
            </p:nvSpPr>
            <p:spPr>
              <a:xfrm>
                <a:off x="6065338" y="3894125"/>
                <a:ext cx="661950" cy="108025"/>
              </a:xfrm>
              <a:custGeom>
                <a:avLst/>
                <a:gdLst/>
                <a:ahLst/>
                <a:cxnLst/>
                <a:rect l="l" t="t" r="r" b="b"/>
                <a:pathLst>
                  <a:path w="26478" h="4321" extrusionOk="0">
                    <a:moveTo>
                      <a:pt x="25998" y="1"/>
                    </a:moveTo>
                    <a:cubicBezTo>
                      <a:pt x="25995" y="1"/>
                      <a:pt x="25993" y="1"/>
                      <a:pt x="25991" y="2"/>
                    </a:cubicBezTo>
                    <a:cubicBezTo>
                      <a:pt x="23056" y="969"/>
                      <a:pt x="18753" y="1670"/>
                      <a:pt x="8745" y="3104"/>
                    </a:cubicBezTo>
                    <a:cubicBezTo>
                      <a:pt x="3642" y="3838"/>
                      <a:pt x="6" y="4105"/>
                      <a:pt x="6" y="4272"/>
                    </a:cubicBezTo>
                    <a:cubicBezTo>
                      <a:pt x="1" y="4306"/>
                      <a:pt x="155" y="4321"/>
                      <a:pt x="427" y="4321"/>
                    </a:cubicBezTo>
                    <a:cubicBezTo>
                      <a:pt x="2024" y="4321"/>
                      <a:pt x="7681" y="3804"/>
                      <a:pt x="8879" y="3605"/>
                    </a:cubicBezTo>
                    <a:cubicBezTo>
                      <a:pt x="24190" y="1470"/>
                      <a:pt x="24390" y="1170"/>
                      <a:pt x="26024" y="636"/>
                    </a:cubicBezTo>
                    <a:cubicBezTo>
                      <a:pt x="26477" y="506"/>
                      <a:pt x="26083" y="1"/>
                      <a:pt x="259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2"/>
              <p:cNvSpPr/>
              <p:nvPr/>
            </p:nvSpPr>
            <p:spPr>
              <a:xfrm>
                <a:off x="5677688" y="3709025"/>
                <a:ext cx="513725" cy="174025"/>
              </a:xfrm>
              <a:custGeom>
                <a:avLst/>
                <a:gdLst/>
                <a:ahLst/>
                <a:cxnLst/>
                <a:rect l="l" t="t" r="r" b="b"/>
                <a:pathLst>
                  <a:path w="20549" h="6961" extrusionOk="0">
                    <a:moveTo>
                      <a:pt x="11579" y="1"/>
                    </a:moveTo>
                    <a:cubicBezTo>
                      <a:pt x="10266" y="1"/>
                      <a:pt x="8764" y="248"/>
                      <a:pt x="7206" y="1002"/>
                    </a:cubicBezTo>
                    <a:cubicBezTo>
                      <a:pt x="6038" y="1569"/>
                      <a:pt x="5805" y="1969"/>
                      <a:pt x="2903" y="3503"/>
                    </a:cubicBezTo>
                    <a:cubicBezTo>
                      <a:pt x="868" y="4571"/>
                      <a:pt x="101" y="4871"/>
                      <a:pt x="67" y="5205"/>
                    </a:cubicBezTo>
                    <a:cubicBezTo>
                      <a:pt x="1" y="5872"/>
                      <a:pt x="2369" y="5805"/>
                      <a:pt x="6605" y="6239"/>
                    </a:cubicBezTo>
                    <a:cubicBezTo>
                      <a:pt x="9725" y="6599"/>
                      <a:pt x="11508" y="6960"/>
                      <a:pt x="13226" y="6960"/>
                    </a:cubicBezTo>
                    <a:cubicBezTo>
                      <a:pt x="14208" y="6960"/>
                      <a:pt x="15169" y="6842"/>
                      <a:pt x="16346" y="6539"/>
                    </a:cubicBezTo>
                    <a:cubicBezTo>
                      <a:pt x="17680" y="6239"/>
                      <a:pt x="19681" y="5738"/>
                      <a:pt x="20048" y="4671"/>
                    </a:cubicBezTo>
                    <a:cubicBezTo>
                      <a:pt x="20549" y="3203"/>
                      <a:pt x="17680" y="1535"/>
                      <a:pt x="15845" y="835"/>
                    </a:cubicBezTo>
                    <a:cubicBezTo>
                      <a:pt x="15234" y="611"/>
                      <a:pt x="13640" y="1"/>
                      <a:pt x="115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2"/>
              <p:cNvSpPr/>
              <p:nvPr/>
            </p:nvSpPr>
            <p:spPr>
              <a:xfrm>
                <a:off x="5736213" y="3795750"/>
                <a:ext cx="514400" cy="36325"/>
              </a:xfrm>
              <a:custGeom>
                <a:avLst/>
                <a:gdLst/>
                <a:ahLst/>
                <a:cxnLst/>
                <a:rect l="l" t="t" r="r" b="b"/>
                <a:pathLst>
                  <a:path w="20576" h="1453" extrusionOk="0">
                    <a:moveTo>
                      <a:pt x="20309" y="1"/>
                    </a:moveTo>
                    <a:lnTo>
                      <a:pt x="20309" y="1"/>
                    </a:lnTo>
                    <a:cubicBezTo>
                      <a:pt x="17974" y="535"/>
                      <a:pt x="14639" y="701"/>
                      <a:pt x="6833" y="1002"/>
                    </a:cubicBezTo>
                    <a:cubicBezTo>
                      <a:pt x="2830" y="1102"/>
                      <a:pt x="61" y="1035"/>
                      <a:pt x="28" y="1168"/>
                    </a:cubicBezTo>
                    <a:cubicBezTo>
                      <a:pt x="1" y="1333"/>
                      <a:pt x="3881" y="1453"/>
                      <a:pt x="5888" y="1453"/>
                    </a:cubicBezTo>
                    <a:cubicBezTo>
                      <a:pt x="6320" y="1453"/>
                      <a:pt x="6665" y="1447"/>
                      <a:pt x="6866" y="1435"/>
                    </a:cubicBezTo>
                    <a:cubicBezTo>
                      <a:pt x="18741" y="1035"/>
                      <a:pt x="18908" y="835"/>
                      <a:pt x="20243" y="535"/>
                    </a:cubicBezTo>
                    <a:cubicBezTo>
                      <a:pt x="20576" y="435"/>
                      <a:pt x="20343" y="1"/>
                      <a:pt x="20309" y="1"/>
                    </a:cubicBezTo>
                    <a:close/>
                  </a:path>
                </a:pathLst>
              </a:custGeom>
              <a:solidFill>
                <a:srgbClr val="8F92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2"/>
              <p:cNvSpPr/>
              <p:nvPr/>
            </p:nvSpPr>
            <p:spPr>
              <a:xfrm>
                <a:off x="5545088" y="3636475"/>
                <a:ext cx="274400" cy="101300"/>
              </a:xfrm>
              <a:custGeom>
                <a:avLst/>
                <a:gdLst/>
                <a:ahLst/>
                <a:cxnLst/>
                <a:rect l="l" t="t" r="r" b="b"/>
                <a:pathLst>
                  <a:path w="10976" h="4052" extrusionOk="0">
                    <a:moveTo>
                      <a:pt x="5526" y="0"/>
                    </a:moveTo>
                    <a:cubicBezTo>
                      <a:pt x="5099" y="0"/>
                      <a:pt x="4613" y="39"/>
                      <a:pt x="4037" y="134"/>
                    </a:cubicBezTo>
                    <a:cubicBezTo>
                      <a:pt x="1769" y="568"/>
                      <a:pt x="601" y="1869"/>
                      <a:pt x="168" y="1902"/>
                    </a:cubicBezTo>
                    <a:cubicBezTo>
                      <a:pt x="1" y="1902"/>
                      <a:pt x="1202" y="2769"/>
                      <a:pt x="2303" y="3270"/>
                    </a:cubicBezTo>
                    <a:cubicBezTo>
                      <a:pt x="3837" y="3937"/>
                      <a:pt x="4704" y="3970"/>
                      <a:pt x="5438" y="4037"/>
                    </a:cubicBezTo>
                    <a:cubicBezTo>
                      <a:pt x="5656" y="4047"/>
                      <a:pt x="5866" y="4052"/>
                      <a:pt x="6069" y="4052"/>
                    </a:cubicBezTo>
                    <a:cubicBezTo>
                      <a:pt x="7886" y="4052"/>
                      <a:pt x="9098" y="3677"/>
                      <a:pt x="9608" y="3437"/>
                    </a:cubicBezTo>
                    <a:cubicBezTo>
                      <a:pt x="10609" y="3036"/>
                      <a:pt x="10975" y="2402"/>
                      <a:pt x="10709" y="1702"/>
                    </a:cubicBezTo>
                    <a:cubicBezTo>
                      <a:pt x="10542" y="1135"/>
                      <a:pt x="9875" y="868"/>
                      <a:pt x="9174" y="735"/>
                    </a:cubicBezTo>
                    <a:cubicBezTo>
                      <a:pt x="7818" y="500"/>
                      <a:pt x="7054" y="0"/>
                      <a:pt x="55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2"/>
              <p:cNvSpPr/>
              <p:nvPr/>
            </p:nvSpPr>
            <p:spPr>
              <a:xfrm>
                <a:off x="5574188" y="3683900"/>
                <a:ext cx="2786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1146" h="406" extrusionOk="0">
                    <a:moveTo>
                      <a:pt x="10199" y="0"/>
                    </a:moveTo>
                    <a:cubicBezTo>
                      <a:pt x="9565" y="0"/>
                      <a:pt x="8203" y="53"/>
                      <a:pt x="4007" y="205"/>
                    </a:cubicBezTo>
                    <a:cubicBezTo>
                      <a:pt x="3972" y="207"/>
                      <a:pt x="3926" y="208"/>
                      <a:pt x="3872" y="208"/>
                    </a:cubicBezTo>
                    <a:cubicBezTo>
                      <a:pt x="3114" y="208"/>
                      <a:pt x="665" y="28"/>
                      <a:pt x="115" y="28"/>
                    </a:cubicBezTo>
                    <a:cubicBezTo>
                      <a:pt x="40" y="28"/>
                      <a:pt x="1" y="31"/>
                      <a:pt x="4" y="38"/>
                    </a:cubicBezTo>
                    <a:cubicBezTo>
                      <a:pt x="4" y="38"/>
                      <a:pt x="2106" y="405"/>
                      <a:pt x="4207" y="405"/>
                    </a:cubicBezTo>
                    <a:cubicBezTo>
                      <a:pt x="7240" y="405"/>
                      <a:pt x="8755" y="264"/>
                      <a:pt x="9856" y="264"/>
                    </a:cubicBezTo>
                    <a:cubicBezTo>
                      <a:pt x="10269" y="264"/>
                      <a:pt x="10624" y="284"/>
                      <a:pt x="10979" y="339"/>
                    </a:cubicBezTo>
                    <a:cubicBezTo>
                      <a:pt x="11012" y="339"/>
                      <a:pt x="11146" y="72"/>
                      <a:pt x="10912" y="38"/>
                    </a:cubicBezTo>
                    <a:cubicBezTo>
                      <a:pt x="10668" y="15"/>
                      <a:pt x="10538" y="0"/>
                      <a:pt x="10199" y="0"/>
                    </a:cubicBezTo>
                    <a:close/>
                  </a:path>
                </a:pathLst>
              </a:custGeom>
              <a:solidFill>
                <a:srgbClr val="8F92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2"/>
              <p:cNvSpPr/>
              <p:nvPr/>
            </p:nvSpPr>
            <p:spPr>
              <a:xfrm>
                <a:off x="5641013" y="3525275"/>
                <a:ext cx="190975" cy="151375"/>
              </a:xfrm>
              <a:custGeom>
                <a:avLst/>
                <a:gdLst/>
                <a:ahLst/>
                <a:cxnLst/>
                <a:rect l="l" t="t" r="r" b="b"/>
                <a:pathLst>
                  <a:path w="7639" h="6055" extrusionOk="0">
                    <a:moveTo>
                      <a:pt x="308" y="0"/>
                    </a:moveTo>
                    <a:cubicBezTo>
                      <a:pt x="285" y="0"/>
                      <a:pt x="273" y="6"/>
                      <a:pt x="267" y="12"/>
                    </a:cubicBezTo>
                    <a:cubicBezTo>
                      <a:pt x="0" y="179"/>
                      <a:pt x="634" y="1180"/>
                      <a:pt x="934" y="1580"/>
                    </a:cubicBezTo>
                    <a:cubicBezTo>
                      <a:pt x="1368" y="2314"/>
                      <a:pt x="1935" y="3014"/>
                      <a:pt x="2869" y="3982"/>
                    </a:cubicBezTo>
                    <a:cubicBezTo>
                      <a:pt x="4637" y="5716"/>
                      <a:pt x="5270" y="5916"/>
                      <a:pt x="5637" y="5983"/>
                    </a:cubicBezTo>
                    <a:cubicBezTo>
                      <a:pt x="5670" y="5999"/>
                      <a:pt x="5943" y="6054"/>
                      <a:pt x="6262" y="6054"/>
                    </a:cubicBezTo>
                    <a:cubicBezTo>
                      <a:pt x="6604" y="6054"/>
                      <a:pt x="6998" y="5991"/>
                      <a:pt x="7205" y="5750"/>
                    </a:cubicBezTo>
                    <a:cubicBezTo>
                      <a:pt x="7639" y="5316"/>
                      <a:pt x="7205" y="4515"/>
                      <a:pt x="7038" y="4182"/>
                    </a:cubicBezTo>
                    <a:cubicBezTo>
                      <a:pt x="6538" y="3181"/>
                      <a:pt x="5537" y="2581"/>
                      <a:pt x="4670" y="2080"/>
                    </a:cubicBezTo>
                    <a:cubicBezTo>
                      <a:pt x="4670" y="2080"/>
                      <a:pt x="4103" y="1814"/>
                      <a:pt x="3002" y="1213"/>
                    </a:cubicBezTo>
                    <a:cubicBezTo>
                      <a:pt x="3002" y="1213"/>
                      <a:pt x="2468" y="913"/>
                      <a:pt x="1668" y="546"/>
                    </a:cubicBezTo>
                    <a:cubicBezTo>
                      <a:pt x="701" y="90"/>
                      <a:pt x="405" y="0"/>
                      <a:pt x="3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2"/>
              <p:cNvSpPr/>
              <p:nvPr/>
            </p:nvSpPr>
            <p:spPr>
              <a:xfrm>
                <a:off x="5668513" y="3548075"/>
                <a:ext cx="163475" cy="137625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5505" extrusionOk="0">
                    <a:moveTo>
                      <a:pt x="36" y="0"/>
                    </a:moveTo>
                    <a:cubicBezTo>
                      <a:pt x="35" y="0"/>
                      <a:pt x="35" y="0"/>
                      <a:pt x="34" y="1"/>
                    </a:cubicBezTo>
                    <a:cubicBezTo>
                      <a:pt x="1" y="68"/>
                      <a:pt x="935" y="735"/>
                      <a:pt x="2202" y="1802"/>
                    </a:cubicBezTo>
                    <a:cubicBezTo>
                      <a:pt x="4637" y="3837"/>
                      <a:pt x="5705" y="4771"/>
                      <a:pt x="6272" y="5505"/>
                    </a:cubicBezTo>
                    <a:cubicBezTo>
                      <a:pt x="6272" y="5505"/>
                      <a:pt x="6539" y="5471"/>
                      <a:pt x="6439" y="5338"/>
                    </a:cubicBezTo>
                    <a:cubicBezTo>
                      <a:pt x="6105" y="4938"/>
                      <a:pt x="6172" y="4804"/>
                      <a:pt x="2369" y="1669"/>
                    </a:cubicBezTo>
                    <a:cubicBezTo>
                      <a:pt x="2039" y="1405"/>
                      <a:pt x="112" y="0"/>
                      <a:pt x="36" y="0"/>
                    </a:cubicBezTo>
                    <a:close/>
                  </a:path>
                </a:pathLst>
              </a:custGeom>
              <a:solidFill>
                <a:srgbClr val="8F92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2"/>
              <p:cNvSpPr/>
              <p:nvPr/>
            </p:nvSpPr>
            <p:spPr>
              <a:xfrm>
                <a:off x="6212238" y="3801800"/>
                <a:ext cx="627150" cy="211725"/>
              </a:xfrm>
              <a:custGeom>
                <a:avLst/>
                <a:gdLst/>
                <a:ahLst/>
                <a:cxnLst/>
                <a:rect l="l" t="t" r="r" b="b"/>
                <a:pathLst>
                  <a:path w="25086" h="8469" extrusionOk="0">
                    <a:moveTo>
                      <a:pt x="1151" y="1"/>
                    </a:moveTo>
                    <a:cubicBezTo>
                      <a:pt x="343" y="1"/>
                      <a:pt x="251" y="159"/>
                      <a:pt x="167" y="326"/>
                    </a:cubicBezTo>
                    <a:cubicBezTo>
                      <a:pt x="1" y="660"/>
                      <a:pt x="2436" y="860"/>
                      <a:pt x="7973" y="3328"/>
                    </a:cubicBezTo>
                    <a:cubicBezTo>
                      <a:pt x="14011" y="5997"/>
                      <a:pt x="15312" y="8165"/>
                      <a:pt x="20682" y="8465"/>
                    </a:cubicBezTo>
                    <a:cubicBezTo>
                      <a:pt x="20723" y="8467"/>
                      <a:pt x="20764" y="8468"/>
                      <a:pt x="20806" y="8468"/>
                    </a:cubicBezTo>
                    <a:cubicBezTo>
                      <a:pt x="22092" y="8468"/>
                      <a:pt x="24230" y="7508"/>
                      <a:pt x="24585" y="6797"/>
                    </a:cubicBezTo>
                    <a:cubicBezTo>
                      <a:pt x="25085" y="5830"/>
                      <a:pt x="23718" y="4095"/>
                      <a:pt x="21116" y="2861"/>
                    </a:cubicBezTo>
                    <a:cubicBezTo>
                      <a:pt x="17613" y="1227"/>
                      <a:pt x="13844" y="1760"/>
                      <a:pt x="6439" y="626"/>
                    </a:cubicBezTo>
                    <a:cubicBezTo>
                      <a:pt x="3486" y="159"/>
                      <a:pt x="1960" y="1"/>
                      <a:pt x="11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2"/>
              <p:cNvSpPr/>
              <p:nvPr/>
            </p:nvSpPr>
            <p:spPr>
              <a:xfrm>
                <a:off x="6328163" y="3837125"/>
                <a:ext cx="537700" cy="156775"/>
              </a:xfrm>
              <a:custGeom>
                <a:avLst/>
                <a:gdLst/>
                <a:ahLst/>
                <a:cxnLst/>
                <a:rect l="l" t="t" r="r" b="b"/>
                <a:pathLst>
                  <a:path w="21508" h="6271" extrusionOk="0">
                    <a:moveTo>
                      <a:pt x="167" y="0"/>
                    </a:moveTo>
                    <a:cubicBezTo>
                      <a:pt x="129" y="0"/>
                      <a:pt x="106" y="5"/>
                      <a:pt x="100" y="14"/>
                    </a:cubicBezTo>
                    <a:cubicBezTo>
                      <a:pt x="0" y="181"/>
                      <a:pt x="6438" y="1615"/>
                      <a:pt x="8707" y="2449"/>
                    </a:cubicBezTo>
                    <a:cubicBezTo>
                      <a:pt x="10374" y="3083"/>
                      <a:pt x="12042" y="3750"/>
                      <a:pt x="15778" y="4550"/>
                    </a:cubicBezTo>
                    <a:cubicBezTo>
                      <a:pt x="19481" y="5351"/>
                      <a:pt x="20215" y="6018"/>
                      <a:pt x="21015" y="6218"/>
                    </a:cubicBezTo>
                    <a:cubicBezTo>
                      <a:pt x="21097" y="6255"/>
                      <a:pt x="21171" y="6271"/>
                      <a:pt x="21232" y="6271"/>
                    </a:cubicBezTo>
                    <a:cubicBezTo>
                      <a:pt x="21445" y="6271"/>
                      <a:pt x="21508" y="6081"/>
                      <a:pt x="21249" y="5951"/>
                    </a:cubicBezTo>
                    <a:cubicBezTo>
                      <a:pt x="20382" y="5584"/>
                      <a:pt x="18847" y="4717"/>
                      <a:pt x="16145" y="4183"/>
                    </a:cubicBezTo>
                    <a:cubicBezTo>
                      <a:pt x="14744" y="3883"/>
                      <a:pt x="15245" y="4017"/>
                      <a:pt x="9340" y="2215"/>
                    </a:cubicBezTo>
                    <a:cubicBezTo>
                      <a:pt x="6437" y="1332"/>
                      <a:pt x="847" y="0"/>
                      <a:pt x="1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2"/>
              <p:cNvSpPr/>
              <p:nvPr/>
            </p:nvSpPr>
            <p:spPr>
              <a:xfrm>
                <a:off x="6037113" y="3954350"/>
                <a:ext cx="1346500" cy="138025"/>
              </a:xfrm>
              <a:custGeom>
                <a:avLst/>
                <a:gdLst/>
                <a:ahLst/>
                <a:cxnLst/>
                <a:rect l="l" t="t" r="r" b="b"/>
                <a:pathLst>
                  <a:path w="53860" h="5521" extrusionOk="0">
                    <a:moveTo>
                      <a:pt x="51508" y="0"/>
                    </a:moveTo>
                    <a:cubicBezTo>
                      <a:pt x="49463" y="0"/>
                      <a:pt x="47114" y="448"/>
                      <a:pt x="43165" y="662"/>
                    </a:cubicBezTo>
                    <a:cubicBezTo>
                      <a:pt x="33992" y="1096"/>
                      <a:pt x="29088" y="1763"/>
                      <a:pt x="26119" y="2196"/>
                    </a:cubicBezTo>
                    <a:cubicBezTo>
                      <a:pt x="12843" y="4031"/>
                      <a:pt x="1" y="4832"/>
                      <a:pt x="101" y="5432"/>
                    </a:cubicBezTo>
                    <a:cubicBezTo>
                      <a:pt x="105" y="5493"/>
                      <a:pt x="337" y="5521"/>
                      <a:pt x="771" y="5521"/>
                    </a:cubicBezTo>
                    <a:cubicBezTo>
                      <a:pt x="3447" y="5521"/>
                      <a:pt x="13829" y="4455"/>
                      <a:pt x="26286" y="3364"/>
                    </a:cubicBezTo>
                    <a:cubicBezTo>
                      <a:pt x="33558" y="2730"/>
                      <a:pt x="38395" y="1796"/>
                      <a:pt x="43298" y="1563"/>
                    </a:cubicBezTo>
                    <a:cubicBezTo>
                      <a:pt x="46550" y="1415"/>
                      <a:pt x="48274" y="1267"/>
                      <a:pt x="50202" y="1267"/>
                    </a:cubicBezTo>
                    <a:cubicBezTo>
                      <a:pt x="50885" y="1267"/>
                      <a:pt x="51594" y="1286"/>
                      <a:pt x="52405" y="1329"/>
                    </a:cubicBezTo>
                    <a:cubicBezTo>
                      <a:pt x="52417" y="1330"/>
                      <a:pt x="52430" y="1330"/>
                      <a:pt x="52442" y="1330"/>
                    </a:cubicBezTo>
                    <a:cubicBezTo>
                      <a:pt x="53289" y="1330"/>
                      <a:pt x="53860" y="226"/>
                      <a:pt x="53005" y="95"/>
                    </a:cubicBezTo>
                    <a:cubicBezTo>
                      <a:pt x="52511" y="28"/>
                      <a:pt x="52019" y="0"/>
                      <a:pt x="515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2"/>
              <p:cNvSpPr/>
              <p:nvPr/>
            </p:nvSpPr>
            <p:spPr>
              <a:xfrm>
                <a:off x="5935388" y="3902825"/>
                <a:ext cx="526225" cy="145000"/>
              </a:xfrm>
              <a:custGeom>
                <a:avLst/>
                <a:gdLst/>
                <a:ahLst/>
                <a:cxnLst/>
                <a:rect l="l" t="t" r="r" b="b"/>
                <a:pathLst>
                  <a:path w="21049" h="5800" extrusionOk="0">
                    <a:moveTo>
                      <a:pt x="371" y="1"/>
                    </a:moveTo>
                    <a:cubicBezTo>
                      <a:pt x="250" y="1"/>
                      <a:pt x="183" y="17"/>
                      <a:pt x="167" y="54"/>
                    </a:cubicBezTo>
                    <a:cubicBezTo>
                      <a:pt x="0" y="288"/>
                      <a:pt x="2368" y="822"/>
                      <a:pt x="6538" y="2489"/>
                    </a:cubicBezTo>
                    <a:cubicBezTo>
                      <a:pt x="11075" y="4291"/>
                      <a:pt x="13343" y="5592"/>
                      <a:pt x="17513" y="5792"/>
                    </a:cubicBezTo>
                    <a:cubicBezTo>
                      <a:pt x="17779" y="5792"/>
                      <a:pt x="18117" y="5800"/>
                      <a:pt x="18471" y="5800"/>
                    </a:cubicBezTo>
                    <a:cubicBezTo>
                      <a:pt x="19356" y="5800"/>
                      <a:pt x="20343" y="5749"/>
                      <a:pt x="20581" y="5392"/>
                    </a:cubicBezTo>
                    <a:cubicBezTo>
                      <a:pt x="21048" y="4724"/>
                      <a:pt x="18847" y="3323"/>
                      <a:pt x="16879" y="2556"/>
                    </a:cubicBezTo>
                    <a:cubicBezTo>
                      <a:pt x="14244" y="1455"/>
                      <a:pt x="12676" y="1722"/>
                      <a:pt x="6938" y="955"/>
                    </a:cubicBezTo>
                    <a:cubicBezTo>
                      <a:pt x="3148" y="478"/>
                      <a:pt x="1012" y="1"/>
                      <a:pt x="3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2"/>
              <p:cNvSpPr/>
              <p:nvPr/>
            </p:nvSpPr>
            <p:spPr>
              <a:xfrm>
                <a:off x="6149688" y="3957950"/>
                <a:ext cx="334425" cy="88025"/>
              </a:xfrm>
              <a:custGeom>
                <a:avLst/>
                <a:gdLst/>
                <a:ahLst/>
                <a:cxnLst/>
                <a:rect l="l" t="t" r="r" b="b"/>
                <a:pathLst>
                  <a:path w="13377" h="3521" extrusionOk="0">
                    <a:moveTo>
                      <a:pt x="118" y="0"/>
                    </a:moveTo>
                    <a:cubicBezTo>
                      <a:pt x="93" y="0"/>
                      <a:pt x="76" y="6"/>
                      <a:pt x="68" y="18"/>
                    </a:cubicBezTo>
                    <a:cubicBezTo>
                      <a:pt x="1" y="118"/>
                      <a:pt x="1635" y="885"/>
                      <a:pt x="3303" y="1452"/>
                    </a:cubicBezTo>
                    <a:cubicBezTo>
                      <a:pt x="4537" y="1886"/>
                      <a:pt x="6005" y="2186"/>
                      <a:pt x="8841" y="2720"/>
                    </a:cubicBezTo>
                    <a:cubicBezTo>
                      <a:pt x="11643" y="3253"/>
                      <a:pt x="12310" y="3353"/>
                      <a:pt x="12910" y="3520"/>
                    </a:cubicBezTo>
                    <a:cubicBezTo>
                      <a:pt x="13177" y="3520"/>
                      <a:pt x="13377" y="3353"/>
                      <a:pt x="13144" y="3253"/>
                    </a:cubicBezTo>
                    <a:cubicBezTo>
                      <a:pt x="12476" y="3020"/>
                      <a:pt x="11209" y="2753"/>
                      <a:pt x="9141" y="2419"/>
                    </a:cubicBezTo>
                    <a:cubicBezTo>
                      <a:pt x="8073" y="2253"/>
                      <a:pt x="8040" y="2353"/>
                      <a:pt x="3570" y="1185"/>
                    </a:cubicBezTo>
                    <a:cubicBezTo>
                      <a:pt x="1500" y="607"/>
                      <a:pt x="374" y="0"/>
                      <a:pt x="1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2"/>
              <p:cNvSpPr/>
              <p:nvPr/>
            </p:nvSpPr>
            <p:spPr>
              <a:xfrm>
                <a:off x="6546638" y="3662350"/>
                <a:ext cx="583775" cy="320550"/>
              </a:xfrm>
              <a:custGeom>
                <a:avLst/>
                <a:gdLst/>
                <a:ahLst/>
                <a:cxnLst/>
                <a:rect l="l" t="t" r="r" b="b"/>
                <a:pathLst>
                  <a:path w="23351" h="12822" extrusionOk="0">
                    <a:moveTo>
                      <a:pt x="277" y="0"/>
                    </a:moveTo>
                    <a:cubicBezTo>
                      <a:pt x="263" y="0"/>
                      <a:pt x="249" y="11"/>
                      <a:pt x="234" y="33"/>
                    </a:cubicBezTo>
                    <a:cubicBezTo>
                      <a:pt x="1" y="367"/>
                      <a:pt x="134" y="3102"/>
                      <a:pt x="5271" y="6171"/>
                    </a:cubicBezTo>
                    <a:cubicBezTo>
                      <a:pt x="10842" y="9440"/>
                      <a:pt x="13611" y="11708"/>
                      <a:pt x="18814" y="12575"/>
                    </a:cubicBezTo>
                    <a:cubicBezTo>
                      <a:pt x="19479" y="12668"/>
                      <a:pt x="20471" y="12821"/>
                      <a:pt x="21303" y="12821"/>
                    </a:cubicBezTo>
                    <a:cubicBezTo>
                      <a:pt x="21974" y="12821"/>
                      <a:pt x="22542" y="12721"/>
                      <a:pt x="22750" y="12409"/>
                    </a:cubicBezTo>
                    <a:cubicBezTo>
                      <a:pt x="23351" y="11508"/>
                      <a:pt x="21583" y="8372"/>
                      <a:pt x="19148" y="6871"/>
                    </a:cubicBezTo>
                    <a:cubicBezTo>
                      <a:pt x="15879" y="4903"/>
                      <a:pt x="13144" y="4903"/>
                      <a:pt x="6005" y="3035"/>
                    </a:cubicBezTo>
                    <a:cubicBezTo>
                      <a:pt x="758" y="1646"/>
                      <a:pt x="452" y="0"/>
                      <a:pt x="2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2"/>
              <p:cNvSpPr/>
              <p:nvPr/>
            </p:nvSpPr>
            <p:spPr>
              <a:xfrm>
                <a:off x="6727613" y="3792025"/>
                <a:ext cx="428600" cy="194150"/>
              </a:xfrm>
              <a:custGeom>
                <a:avLst/>
                <a:gdLst/>
                <a:ahLst/>
                <a:cxnLst/>
                <a:rect l="l" t="t" r="r" b="b"/>
                <a:pathLst>
                  <a:path w="17144" h="7766" extrusionOk="0">
                    <a:moveTo>
                      <a:pt x="155" y="1"/>
                    </a:moveTo>
                    <a:cubicBezTo>
                      <a:pt x="125" y="1"/>
                      <a:pt x="107" y="6"/>
                      <a:pt x="100" y="17"/>
                    </a:cubicBezTo>
                    <a:cubicBezTo>
                      <a:pt x="0" y="183"/>
                      <a:pt x="3503" y="1384"/>
                      <a:pt x="5571" y="2485"/>
                    </a:cubicBezTo>
                    <a:cubicBezTo>
                      <a:pt x="7105" y="3252"/>
                      <a:pt x="7906" y="3919"/>
                      <a:pt x="11442" y="5154"/>
                    </a:cubicBezTo>
                    <a:cubicBezTo>
                      <a:pt x="14944" y="6321"/>
                      <a:pt x="15878" y="7388"/>
                      <a:pt x="16612" y="7722"/>
                    </a:cubicBezTo>
                    <a:cubicBezTo>
                      <a:pt x="16689" y="7753"/>
                      <a:pt x="16761" y="7766"/>
                      <a:pt x="16825" y="7766"/>
                    </a:cubicBezTo>
                    <a:cubicBezTo>
                      <a:pt x="17038" y="7766"/>
                      <a:pt x="17144" y="7617"/>
                      <a:pt x="16912" y="7489"/>
                    </a:cubicBezTo>
                    <a:cubicBezTo>
                      <a:pt x="16112" y="7022"/>
                      <a:pt x="14211" y="5487"/>
                      <a:pt x="11609" y="4653"/>
                    </a:cubicBezTo>
                    <a:cubicBezTo>
                      <a:pt x="10308" y="4220"/>
                      <a:pt x="11609" y="4653"/>
                      <a:pt x="6038" y="2218"/>
                    </a:cubicBezTo>
                    <a:cubicBezTo>
                      <a:pt x="3386" y="1095"/>
                      <a:pt x="587" y="1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2"/>
              <p:cNvSpPr/>
              <p:nvPr/>
            </p:nvSpPr>
            <p:spPr>
              <a:xfrm>
                <a:off x="5840313" y="4020700"/>
                <a:ext cx="4295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3800" extrusionOk="0">
                    <a:moveTo>
                      <a:pt x="13305" y="1"/>
                    </a:moveTo>
                    <a:cubicBezTo>
                      <a:pt x="10812" y="1"/>
                      <a:pt x="8936" y="1387"/>
                      <a:pt x="4370" y="2344"/>
                    </a:cubicBezTo>
                    <a:cubicBezTo>
                      <a:pt x="567" y="3112"/>
                      <a:pt x="0" y="3545"/>
                      <a:pt x="34" y="3745"/>
                    </a:cubicBezTo>
                    <a:cubicBezTo>
                      <a:pt x="38" y="3778"/>
                      <a:pt x="69" y="3792"/>
                      <a:pt x="128" y="3792"/>
                    </a:cubicBezTo>
                    <a:cubicBezTo>
                      <a:pt x="514" y="3792"/>
                      <a:pt x="2091" y="3192"/>
                      <a:pt x="5164" y="3192"/>
                    </a:cubicBezTo>
                    <a:cubicBezTo>
                      <a:pt x="5474" y="3192"/>
                      <a:pt x="5798" y="3198"/>
                      <a:pt x="6138" y="3212"/>
                    </a:cubicBezTo>
                    <a:cubicBezTo>
                      <a:pt x="9146" y="3344"/>
                      <a:pt x="10849" y="3800"/>
                      <a:pt x="12608" y="3800"/>
                    </a:cubicBezTo>
                    <a:cubicBezTo>
                      <a:pt x="13502" y="3800"/>
                      <a:pt x="14410" y="3682"/>
                      <a:pt x="15511" y="3345"/>
                    </a:cubicBezTo>
                    <a:cubicBezTo>
                      <a:pt x="16212" y="3045"/>
                      <a:pt x="17179" y="1944"/>
                      <a:pt x="17146" y="1444"/>
                    </a:cubicBezTo>
                    <a:cubicBezTo>
                      <a:pt x="17079" y="777"/>
                      <a:pt x="15578" y="76"/>
                      <a:pt x="13643" y="9"/>
                    </a:cubicBezTo>
                    <a:cubicBezTo>
                      <a:pt x="13529" y="4"/>
                      <a:pt x="13416" y="1"/>
                      <a:pt x="133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2"/>
              <p:cNvSpPr/>
              <p:nvPr/>
            </p:nvSpPr>
            <p:spPr>
              <a:xfrm>
                <a:off x="5927038" y="4050475"/>
                <a:ext cx="371950" cy="40025"/>
              </a:xfrm>
              <a:custGeom>
                <a:avLst/>
                <a:gdLst/>
                <a:ahLst/>
                <a:cxnLst/>
                <a:rect l="l" t="t" r="r" b="b"/>
                <a:pathLst>
                  <a:path w="14878" h="1601" extrusionOk="0">
                    <a:moveTo>
                      <a:pt x="11951" y="0"/>
                    </a:moveTo>
                    <a:cubicBezTo>
                      <a:pt x="11585" y="0"/>
                      <a:pt x="11191" y="24"/>
                      <a:pt x="10775" y="86"/>
                    </a:cubicBezTo>
                    <a:cubicBezTo>
                      <a:pt x="9874" y="253"/>
                      <a:pt x="10441" y="186"/>
                      <a:pt x="6338" y="486"/>
                    </a:cubicBezTo>
                    <a:cubicBezTo>
                      <a:pt x="4204" y="653"/>
                      <a:pt x="1" y="1520"/>
                      <a:pt x="34" y="1587"/>
                    </a:cubicBezTo>
                    <a:cubicBezTo>
                      <a:pt x="34" y="1597"/>
                      <a:pt x="56" y="1601"/>
                      <a:pt x="98" y="1601"/>
                    </a:cubicBezTo>
                    <a:cubicBezTo>
                      <a:pt x="644" y="1601"/>
                      <a:pt x="4523" y="853"/>
                      <a:pt x="6072" y="853"/>
                    </a:cubicBezTo>
                    <a:cubicBezTo>
                      <a:pt x="7272" y="853"/>
                      <a:pt x="8407" y="753"/>
                      <a:pt x="10908" y="420"/>
                    </a:cubicBezTo>
                    <a:cubicBezTo>
                      <a:pt x="11577" y="320"/>
                      <a:pt x="12115" y="284"/>
                      <a:pt x="12556" y="284"/>
                    </a:cubicBezTo>
                    <a:cubicBezTo>
                      <a:pt x="13691" y="284"/>
                      <a:pt x="14178" y="521"/>
                      <a:pt x="14558" y="521"/>
                    </a:cubicBezTo>
                    <a:cubicBezTo>
                      <a:pt x="14576" y="521"/>
                      <a:pt x="14594" y="521"/>
                      <a:pt x="14611" y="520"/>
                    </a:cubicBezTo>
                    <a:cubicBezTo>
                      <a:pt x="14844" y="520"/>
                      <a:pt x="14878" y="319"/>
                      <a:pt x="14611" y="319"/>
                    </a:cubicBezTo>
                    <a:cubicBezTo>
                      <a:pt x="14098" y="268"/>
                      <a:pt x="13171" y="0"/>
                      <a:pt x="119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2"/>
              <p:cNvSpPr/>
              <p:nvPr/>
            </p:nvSpPr>
            <p:spPr>
              <a:xfrm>
                <a:off x="6099738" y="4000675"/>
                <a:ext cx="626225" cy="210450"/>
              </a:xfrm>
              <a:custGeom>
                <a:avLst/>
                <a:gdLst/>
                <a:ahLst/>
                <a:cxnLst/>
                <a:rect l="l" t="t" r="r" b="b"/>
                <a:pathLst>
                  <a:path w="25049" h="8418" extrusionOk="0">
                    <a:moveTo>
                      <a:pt x="20417" y="0"/>
                    </a:moveTo>
                    <a:cubicBezTo>
                      <a:pt x="20173" y="0"/>
                      <a:pt x="19956" y="14"/>
                      <a:pt x="19778" y="43"/>
                    </a:cubicBezTo>
                    <a:cubicBezTo>
                      <a:pt x="14641" y="810"/>
                      <a:pt x="14208" y="1911"/>
                      <a:pt x="8470" y="4480"/>
                    </a:cubicBezTo>
                    <a:cubicBezTo>
                      <a:pt x="3721" y="6584"/>
                      <a:pt x="0" y="8417"/>
                      <a:pt x="361" y="8417"/>
                    </a:cubicBezTo>
                    <a:cubicBezTo>
                      <a:pt x="401" y="8417"/>
                      <a:pt x="489" y="8395"/>
                      <a:pt x="631" y="8349"/>
                    </a:cubicBezTo>
                    <a:cubicBezTo>
                      <a:pt x="965" y="8216"/>
                      <a:pt x="1532" y="8382"/>
                      <a:pt x="7169" y="7148"/>
                    </a:cubicBezTo>
                    <a:cubicBezTo>
                      <a:pt x="14274" y="5547"/>
                      <a:pt x="19211" y="5814"/>
                      <a:pt x="22547" y="4313"/>
                    </a:cubicBezTo>
                    <a:cubicBezTo>
                      <a:pt x="25049" y="3179"/>
                      <a:pt x="24915" y="1511"/>
                      <a:pt x="24448" y="877"/>
                    </a:cubicBezTo>
                    <a:cubicBezTo>
                      <a:pt x="24079" y="451"/>
                      <a:pt x="21819" y="0"/>
                      <a:pt x="20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2"/>
              <p:cNvSpPr/>
              <p:nvPr/>
            </p:nvSpPr>
            <p:spPr>
              <a:xfrm>
                <a:off x="6233913" y="4010300"/>
                <a:ext cx="52735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6334" extrusionOk="0">
                    <a:moveTo>
                      <a:pt x="20628" y="1"/>
                    </a:moveTo>
                    <a:cubicBezTo>
                      <a:pt x="20572" y="1"/>
                      <a:pt x="20511" y="8"/>
                      <a:pt x="20449" y="25"/>
                    </a:cubicBezTo>
                    <a:cubicBezTo>
                      <a:pt x="19682" y="292"/>
                      <a:pt x="19548" y="525"/>
                      <a:pt x="16079" y="1493"/>
                    </a:cubicBezTo>
                    <a:cubicBezTo>
                      <a:pt x="12477" y="2460"/>
                      <a:pt x="10975" y="3294"/>
                      <a:pt x="9474" y="3628"/>
                    </a:cubicBezTo>
                    <a:cubicBezTo>
                      <a:pt x="7139" y="4161"/>
                      <a:pt x="1" y="6196"/>
                      <a:pt x="134" y="6330"/>
                    </a:cubicBezTo>
                    <a:cubicBezTo>
                      <a:pt x="138" y="6333"/>
                      <a:pt x="147" y="6334"/>
                      <a:pt x="161" y="6334"/>
                    </a:cubicBezTo>
                    <a:cubicBezTo>
                      <a:pt x="624" y="6334"/>
                      <a:pt x="6558" y="4738"/>
                      <a:pt x="9441" y="3928"/>
                    </a:cubicBezTo>
                    <a:cubicBezTo>
                      <a:pt x="15279" y="2293"/>
                      <a:pt x="14778" y="2260"/>
                      <a:pt x="16079" y="1926"/>
                    </a:cubicBezTo>
                    <a:cubicBezTo>
                      <a:pt x="18681" y="1259"/>
                      <a:pt x="19982" y="659"/>
                      <a:pt x="20816" y="292"/>
                    </a:cubicBezTo>
                    <a:cubicBezTo>
                      <a:pt x="21093" y="181"/>
                      <a:pt x="20909" y="1"/>
                      <a:pt x="206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2"/>
              <p:cNvSpPr/>
              <p:nvPr/>
            </p:nvSpPr>
            <p:spPr>
              <a:xfrm>
                <a:off x="5808613" y="4044250"/>
                <a:ext cx="49205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9682" h="5608" extrusionOk="0">
                    <a:moveTo>
                      <a:pt x="16906" y="0"/>
                    </a:moveTo>
                    <a:cubicBezTo>
                      <a:pt x="16886" y="0"/>
                      <a:pt x="16866" y="1"/>
                      <a:pt x="16846" y="1"/>
                    </a:cubicBezTo>
                    <a:cubicBezTo>
                      <a:pt x="12743" y="135"/>
                      <a:pt x="11442" y="1603"/>
                      <a:pt x="6439" y="3404"/>
                    </a:cubicBezTo>
                    <a:cubicBezTo>
                      <a:pt x="1902" y="5005"/>
                      <a:pt x="1" y="5105"/>
                      <a:pt x="101" y="5339"/>
                    </a:cubicBezTo>
                    <a:cubicBezTo>
                      <a:pt x="119" y="5483"/>
                      <a:pt x="166" y="5607"/>
                      <a:pt x="921" y="5607"/>
                    </a:cubicBezTo>
                    <a:cubicBezTo>
                      <a:pt x="1564" y="5607"/>
                      <a:pt x="2719" y="5517"/>
                      <a:pt x="4804" y="5272"/>
                    </a:cubicBezTo>
                    <a:cubicBezTo>
                      <a:pt x="10575" y="4605"/>
                      <a:pt x="13277" y="5005"/>
                      <a:pt x="16179" y="3938"/>
                    </a:cubicBezTo>
                    <a:cubicBezTo>
                      <a:pt x="18347" y="3137"/>
                      <a:pt x="19682" y="1936"/>
                      <a:pt x="19481" y="1269"/>
                    </a:cubicBezTo>
                    <a:cubicBezTo>
                      <a:pt x="19318" y="747"/>
                      <a:pt x="17844" y="0"/>
                      <a:pt x="16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2"/>
              <p:cNvSpPr/>
              <p:nvPr/>
            </p:nvSpPr>
            <p:spPr>
              <a:xfrm>
                <a:off x="5899513" y="4060575"/>
                <a:ext cx="428325" cy="100800"/>
              </a:xfrm>
              <a:custGeom>
                <a:avLst/>
                <a:gdLst/>
                <a:ahLst/>
                <a:cxnLst/>
                <a:rect l="l" t="t" r="r" b="b"/>
                <a:pathLst>
                  <a:path w="17133" h="4032" extrusionOk="0">
                    <a:moveTo>
                      <a:pt x="16894" y="0"/>
                    </a:moveTo>
                    <a:cubicBezTo>
                      <a:pt x="16860" y="0"/>
                      <a:pt x="16821" y="5"/>
                      <a:pt x="16779" y="16"/>
                    </a:cubicBezTo>
                    <a:cubicBezTo>
                      <a:pt x="16112" y="149"/>
                      <a:pt x="15412" y="616"/>
                      <a:pt x="12543" y="1116"/>
                    </a:cubicBezTo>
                    <a:cubicBezTo>
                      <a:pt x="9574" y="1617"/>
                      <a:pt x="8207" y="2017"/>
                      <a:pt x="6872" y="2451"/>
                    </a:cubicBezTo>
                    <a:cubicBezTo>
                      <a:pt x="5038" y="3018"/>
                      <a:pt x="1" y="3918"/>
                      <a:pt x="34" y="4018"/>
                    </a:cubicBezTo>
                    <a:cubicBezTo>
                      <a:pt x="39" y="4027"/>
                      <a:pt x="65" y="4032"/>
                      <a:pt x="110" y="4032"/>
                    </a:cubicBezTo>
                    <a:cubicBezTo>
                      <a:pt x="742" y="4032"/>
                      <a:pt x="5100" y="3211"/>
                      <a:pt x="7339" y="2651"/>
                    </a:cubicBezTo>
                    <a:cubicBezTo>
                      <a:pt x="12076" y="1483"/>
                      <a:pt x="11676" y="1583"/>
                      <a:pt x="12777" y="1417"/>
                    </a:cubicBezTo>
                    <a:cubicBezTo>
                      <a:pt x="14878" y="1083"/>
                      <a:pt x="16179" y="483"/>
                      <a:pt x="16879" y="249"/>
                    </a:cubicBezTo>
                    <a:cubicBezTo>
                      <a:pt x="17133" y="137"/>
                      <a:pt x="17077" y="0"/>
                      <a:pt x="168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1" name="Google Shape;631;p32"/>
            <p:cNvGrpSpPr/>
            <p:nvPr/>
          </p:nvGrpSpPr>
          <p:grpSpPr>
            <a:xfrm>
              <a:off x="5762879" y="3907947"/>
              <a:ext cx="1106259" cy="879557"/>
              <a:chOff x="5687517" y="3907947"/>
              <a:chExt cx="1106259" cy="879557"/>
            </a:xfrm>
          </p:grpSpPr>
          <p:sp>
            <p:nvSpPr>
              <p:cNvPr id="632" name="Google Shape;632;p32"/>
              <p:cNvSpPr/>
              <p:nvPr/>
            </p:nvSpPr>
            <p:spPr>
              <a:xfrm flipH="1">
                <a:off x="5710895" y="3907947"/>
                <a:ext cx="651752" cy="637258"/>
              </a:xfrm>
              <a:custGeom>
                <a:avLst/>
                <a:gdLst/>
                <a:ahLst/>
                <a:cxnLst/>
                <a:rect l="l" t="t" r="r" b="b"/>
                <a:pathLst>
                  <a:path w="19515" h="19081" extrusionOk="0">
                    <a:moveTo>
                      <a:pt x="17042" y="0"/>
                    </a:moveTo>
                    <a:cubicBezTo>
                      <a:pt x="16454" y="0"/>
                      <a:pt x="15862" y="217"/>
                      <a:pt x="15411" y="651"/>
                    </a:cubicBezTo>
                    <a:lnTo>
                      <a:pt x="868" y="15228"/>
                    </a:lnTo>
                    <a:cubicBezTo>
                      <a:pt x="0" y="16095"/>
                      <a:pt x="0" y="17563"/>
                      <a:pt x="868" y="18430"/>
                    </a:cubicBezTo>
                    <a:cubicBezTo>
                      <a:pt x="1335" y="18864"/>
                      <a:pt x="1918" y="19081"/>
                      <a:pt x="2498" y="19081"/>
                    </a:cubicBezTo>
                    <a:cubicBezTo>
                      <a:pt x="3078" y="19081"/>
                      <a:pt x="3653" y="18864"/>
                      <a:pt x="4103" y="18430"/>
                    </a:cubicBezTo>
                    <a:lnTo>
                      <a:pt x="18647" y="3887"/>
                    </a:lnTo>
                    <a:cubicBezTo>
                      <a:pt x="19514" y="2986"/>
                      <a:pt x="19514" y="1518"/>
                      <a:pt x="18647" y="651"/>
                    </a:cubicBezTo>
                    <a:cubicBezTo>
                      <a:pt x="18213" y="217"/>
                      <a:pt x="17630" y="0"/>
                      <a:pt x="170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2"/>
              <p:cNvSpPr/>
              <p:nvPr/>
            </p:nvSpPr>
            <p:spPr>
              <a:xfrm flipH="1">
                <a:off x="5687517" y="4171420"/>
                <a:ext cx="1106259" cy="616084"/>
              </a:xfrm>
              <a:custGeom>
                <a:avLst/>
                <a:gdLst/>
                <a:ahLst/>
                <a:cxnLst/>
                <a:rect l="l" t="t" r="r" b="b"/>
                <a:pathLst>
                  <a:path w="33124" h="18447" extrusionOk="0">
                    <a:moveTo>
                      <a:pt x="1568" y="0"/>
                    </a:moveTo>
                    <a:cubicBezTo>
                      <a:pt x="701" y="0"/>
                      <a:pt x="0" y="701"/>
                      <a:pt x="0" y="1568"/>
                    </a:cubicBezTo>
                    <a:cubicBezTo>
                      <a:pt x="0" y="2369"/>
                      <a:pt x="567" y="3036"/>
                      <a:pt x="1334" y="3169"/>
                    </a:cubicBezTo>
                    <a:cubicBezTo>
                      <a:pt x="1435" y="8340"/>
                      <a:pt x="4170" y="12843"/>
                      <a:pt x="8239" y="15445"/>
                    </a:cubicBezTo>
                    <a:cubicBezTo>
                      <a:pt x="7706" y="15712"/>
                      <a:pt x="7339" y="16245"/>
                      <a:pt x="7339" y="16879"/>
                    </a:cubicBezTo>
                    <a:cubicBezTo>
                      <a:pt x="7339" y="17746"/>
                      <a:pt x="8039" y="18447"/>
                      <a:pt x="8907" y="18447"/>
                    </a:cubicBezTo>
                    <a:lnTo>
                      <a:pt x="24217" y="18447"/>
                    </a:lnTo>
                    <a:cubicBezTo>
                      <a:pt x="25085" y="18447"/>
                      <a:pt x="25785" y="17746"/>
                      <a:pt x="25785" y="16879"/>
                    </a:cubicBezTo>
                    <a:cubicBezTo>
                      <a:pt x="25785" y="16179"/>
                      <a:pt x="25285" y="15545"/>
                      <a:pt x="24618" y="15345"/>
                    </a:cubicBezTo>
                    <a:cubicBezTo>
                      <a:pt x="28621" y="12710"/>
                      <a:pt x="31289" y="8240"/>
                      <a:pt x="31423" y="3169"/>
                    </a:cubicBezTo>
                    <a:lnTo>
                      <a:pt x="31556" y="3169"/>
                    </a:lnTo>
                    <a:cubicBezTo>
                      <a:pt x="32423" y="3169"/>
                      <a:pt x="33124" y="2436"/>
                      <a:pt x="33124" y="1568"/>
                    </a:cubicBezTo>
                    <a:cubicBezTo>
                      <a:pt x="33124" y="701"/>
                      <a:pt x="32423" y="0"/>
                      <a:pt x="315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2"/>
              <p:cNvSpPr/>
              <p:nvPr/>
            </p:nvSpPr>
            <p:spPr>
              <a:xfrm flipH="1">
                <a:off x="5687517" y="4171420"/>
                <a:ext cx="553697" cy="616084"/>
              </a:xfrm>
              <a:custGeom>
                <a:avLst/>
                <a:gdLst/>
                <a:ahLst/>
                <a:cxnLst/>
                <a:rect l="l" t="t" r="r" b="b"/>
                <a:pathLst>
                  <a:path w="16579" h="18447" extrusionOk="0">
                    <a:moveTo>
                      <a:pt x="7339" y="0"/>
                    </a:moveTo>
                    <a:cubicBezTo>
                      <a:pt x="8206" y="0"/>
                      <a:pt x="8907" y="701"/>
                      <a:pt x="8907" y="1568"/>
                    </a:cubicBezTo>
                    <a:cubicBezTo>
                      <a:pt x="8907" y="2436"/>
                      <a:pt x="8206" y="3169"/>
                      <a:pt x="7339" y="3169"/>
                    </a:cubicBezTo>
                    <a:lnTo>
                      <a:pt x="7205" y="3169"/>
                    </a:lnTo>
                    <a:cubicBezTo>
                      <a:pt x="7072" y="8240"/>
                      <a:pt x="4403" y="12710"/>
                      <a:pt x="401" y="15345"/>
                    </a:cubicBezTo>
                    <a:cubicBezTo>
                      <a:pt x="1068" y="15545"/>
                      <a:pt x="1568" y="16112"/>
                      <a:pt x="1568" y="16879"/>
                    </a:cubicBezTo>
                    <a:cubicBezTo>
                      <a:pt x="1568" y="17746"/>
                      <a:pt x="868" y="18447"/>
                      <a:pt x="0" y="18447"/>
                    </a:cubicBezTo>
                    <a:lnTo>
                      <a:pt x="7672" y="18447"/>
                    </a:lnTo>
                    <a:cubicBezTo>
                      <a:pt x="8540" y="18447"/>
                      <a:pt x="9240" y="17746"/>
                      <a:pt x="9240" y="16879"/>
                    </a:cubicBezTo>
                    <a:cubicBezTo>
                      <a:pt x="9240" y="16179"/>
                      <a:pt x="8740" y="15545"/>
                      <a:pt x="8073" y="15345"/>
                    </a:cubicBezTo>
                    <a:cubicBezTo>
                      <a:pt x="12076" y="12710"/>
                      <a:pt x="14744" y="8240"/>
                      <a:pt x="14878" y="3169"/>
                    </a:cubicBezTo>
                    <a:lnTo>
                      <a:pt x="15011" y="3169"/>
                    </a:lnTo>
                    <a:cubicBezTo>
                      <a:pt x="15878" y="3169"/>
                      <a:pt x="16579" y="2436"/>
                      <a:pt x="16579" y="1568"/>
                    </a:cubicBezTo>
                    <a:cubicBezTo>
                      <a:pt x="16579" y="701"/>
                      <a:pt x="15878" y="0"/>
                      <a:pt x="150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5" name="Google Shape;635;p32"/>
            <p:cNvSpPr/>
            <p:nvPr/>
          </p:nvSpPr>
          <p:spPr>
            <a:xfrm>
              <a:off x="5843719" y="3421307"/>
              <a:ext cx="66725" cy="51750"/>
            </a:xfrm>
            <a:custGeom>
              <a:avLst/>
              <a:gdLst/>
              <a:ahLst/>
              <a:cxnLst/>
              <a:rect l="l" t="t" r="r" b="b"/>
              <a:pathLst>
                <a:path w="2669" h="2070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5416894" y="3403563"/>
              <a:ext cx="115101" cy="87240"/>
            </a:xfrm>
            <a:custGeom>
              <a:avLst/>
              <a:gdLst/>
              <a:ahLst/>
              <a:cxnLst/>
              <a:rect l="l" t="t" r="r" b="b"/>
              <a:pathLst>
                <a:path w="2669" h="2070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5730286" y="3699645"/>
              <a:ext cx="66725" cy="51750"/>
            </a:xfrm>
            <a:custGeom>
              <a:avLst/>
              <a:gdLst/>
              <a:ahLst/>
              <a:cxnLst/>
              <a:rect l="l" t="t" r="r" b="b"/>
              <a:pathLst>
                <a:path w="2669" h="2070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6293325" y="2267834"/>
              <a:ext cx="66725" cy="51750"/>
            </a:xfrm>
            <a:custGeom>
              <a:avLst/>
              <a:gdLst/>
              <a:ahLst/>
              <a:cxnLst/>
              <a:rect l="l" t="t" r="r" b="b"/>
              <a:pathLst>
                <a:path w="2669" h="2070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7517425" y="2734788"/>
              <a:ext cx="66725" cy="51750"/>
            </a:xfrm>
            <a:custGeom>
              <a:avLst/>
              <a:gdLst/>
              <a:ahLst/>
              <a:cxnLst/>
              <a:rect l="l" t="t" r="r" b="b"/>
              <a:pathLst>
                <a:path w="2669" h="2070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6372125" y="1888913"/>
              <a:ext cx="133450" cy="104250"/>
            </a:xfrm>
            <a:custGeom>
              <a:avLst/>
              <a:gdLst/>
              <a:ahLst/>
              <a:cxnLst/>
              <a:rect l="l" t="t" r="r" b="b"/>
              <a:pathLst>
                <a:path w="5338" h="4170" extrusionOk="0">
                  <a:moveTo>
                    <a:pt x="2669" y="0"/>
                  </a:moveTo>
                  <a:cubicBezTo>
                    <a:pt x="0" y="0"/>
                    <a:pt x="0" y="4170"/>
                    <a:pt x="2669" y="4170"/>
                  </a:cubicBezTo>
                  <a:cubicBezTo>
                    <a:pt x="5337" y="4170"/>
                    <a:pt x="5337" y="0"/>
                    <a:pt x="26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" name="Google Shape;641;p32"/>
          <p:cNvGrpSpPr/>
          <p:nvPr/>
        </p:nvGrpSpPr>
        <p:grpSpPr>
          <a:xfrm>
            <a:off x="780975" y="178425"/>
            <a:ext cx="5291575" cy="4713313"/>
            <a:chOff x="780975" y="178425"/>
            <a:chExt cx="5291575" cy="4713313"/>
          </a:xfrm>
        </p:grpSpPr>
        <p:sp>
          <p:nvSpPr>
            <p:cNvPr id="642" name="Google Shape;642;p32"/>
            <p:cNvSpPr/>
            <p:nvPr/>
          </p:nvSpPr>
          <p:spPr>
            <a:xfrm>
              <a:off x="1367175" y="178425"/>
              <a:ext cx="86169" cy="67325"/>
            </a:xfrm>
            <a:custGeom>
              <a:avLst/>
              <a:gdLst/>
              <a:ahLst/>
              <a:cxnLst/>
              <a:rect l="l" t="t" r="r" b="b"/>
              <a:pathLst>
                <a:path w="5338" h="4170" extrusionOk="0">
                  <a:moveTo>
                    <a:pt x="2669" y="0"/>
                  </a:moveTo>
                  <a:cubicBezTo>
                    <a:pt x="0" y="0"/>
                    <a:pt x="0" y="4170"/>
                    <a:pt x="2669" y="4170"/>
                  </a:cubicBezTo>
                  <a:cubicBezTo>
                    <a:pt x="5337" y="4170"/>
                    <a:pt x="5337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6005825" y="298938"/>
              <a:ext cx="66725" cy="51750"/>
            </a:xfrm>
            <a:custGeom>
              <a:avLst/>
              <a:gdLst/>
              <a:ahLst/>
              <a:cxnLst/>
              <a:rect l="l" t="t" r="r" b="b"/>
              <a:pathLst>
                <a:path w="2669" h="2070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5172100" y="873813"/>
              <a:ext cx="66725" cy="51750"/>
            </a:xfrm>
            <a:custGeom>
              <a:avLst/>
              <a:gdLst/>
              <a:ahLst/>
              <a:cxnLst/>
              <a:rect l="l" t="t" r="r" b="b"/>
              <a:pathLst>
                <a:path w="2669" h="2070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780975" y="4787488"/>
              <a:ext cx="133450" cy="104250"/>
            </a:xfrm>
            <a:custGeom>
              <a:avLst/>
              <a:gdLst/>
              <a:ahLst/>
              <a:cxnLst/>
              <a:rect l="l" t="t" r="r" b="b"/>
              <a:pathLst>
                <a:path w="5338" h="4170" extrusionOk="0">
                  <a:moveTo>
                    <a:pt x="2669" y="0"/>
                  </a:moveTo>
                  <a:cubicBezTo>
                    <a:pt x="0" y="0"/>
                    <a:pt x="0" y="4170"/>
                    <a:pt x="2669" y="4170"/>
                  </a:cubicBezTo>
                  <a:cubicBezTo>
                    <a:pt x="5337" y="4170"/>
                    <a:pt x="5337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1348000" y="4147038"/>
              <a:ext cx="66725" cy="51750"/>
            </a:xfrm>
            <a:custGeom>
              <a:avLst/>
              <a:gdLst/>
              <a:ahLst/>
              <a:cxnLst/>
              <a:rect l="l" t="t" r="r" b="b"/>
              <a:pathLst>
                <a:path w="2669" h="2070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4296350" y="4732475"/>
              <a:ext cx="133450" cy="104250"/>
            </a:xfrm>
            <a:custGeom>
              <a:avLst/>
              <a:gdLst/>
              <a:ahLst/>
              <a:cxnLst/>
              <a:rect l="l" t="t" r="r" b="b"/>
              <a:pathLst>
                <a:path w="5338" h="4170" extrusionOk="0">
                  <a:moveTo>
                    <a:pt x="2669" y="0"/>
                  </a:moveTo>
                  <a:cubicBezTo>
                    <a:pt x="0" y="0"/>
                    <a:pt x="0" y="4170"/>
                    <a:pt x="2669" y="4170"/>
                  </a:cubicBezTo>
                  <a:cubicBezTo>
                    <a:pt x="5337" y="4170"/>
                    <a:pt x="5337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4305525" y="527538"/>
              <a:ext cx="66725" cy="51750"/>
            </a:xfrm>
            <a:custGeom>
              <a:avLst/>
              <a:gdLst/>
              <a:ahLst/>
              <a:cxnLst/>
              <a:rect l="l" t="t" r="r" b="b"/>
              <a:pathLst>
                <a:path w="2669" h="2070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435;p25">
            <a:extLst>
              <a:ext uri="{FF2B5EF4-FFF2-40B4-BE49-F238E27FC236}">
                <a16:creationId xmlns:a16="http://schemas.microsoft.com/office/drawing/2014/main" id="{900E92D5-7BBA-4FF9-8742-DB3F448B796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58055" y="192349"/>
            <a:ext cx="8627889" cy="23786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vi-VN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 ĐẠI HỌC CÔNG NGHỆ THÔNG TIN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</a:t>
            </a:r>
            <a:br>
              <a:rPr lang="en-US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 PH</a:t>
            </a:r>
            <a:r>
              <a:rPr lang="vi-VN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 TIỆN</a:t>
            </a:r>
            <a:br>
              <a:rPr lang="en-US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chó</a:t>
            </a:r>
            <a:endParaRPr sz="4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434;p25">
            <a:extLst>
              <a:ext uri="{FF2B5EF4-FFF2-40B4-BE49-F238E27FC236}">
                <a16:creationId xmlns:a16="http://schemas.microsoft.com/office/drawing/2014/main" id="{1EE1E465-52CF-4F5F-A465-E8DAD1E8CB73}"/>
              </a:ext>
            </a:extLst>
          </p:cNvPr>
          <p:cNvSpPr txBox="1">
            <a:spLocks/>
          </p:cNvSpPr>
          <p:nvPr/>
        </p:nvSpPr>
        <p:spPr>
          <a:xfrm>
            <a:off x="305195" y="3060321"/>
            <a:ext cx="4065860" cy="10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Lê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</a:p>
          <a:p>
            <a:pPr marL="0" indent="0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MSSV: 18521099</a:t>
            </a:r>
          </a:p>
          <a:p>
            <a:pPr marL="0" indent="0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 Mai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Google Shape;434;p25">
            <a:extLst>
              <a:ext uri="{FF2B5EF4-FFF2-40B4-BE49-F238E27FC236}">
                <a16:creationId xmlns:a16="http://schemas.microsoft.com/office/drawing/2014/main" id="{09B3294F-9FF3-486F-98AD-607C395C419A}"/>
              </a:ext>
            </a:extLst>
          </p:cNvPr>
          <p:cNvSpPr txBox="1">
            <a:spLocks/>
          </p:cNvSpPr>
          <p:nvPr/>
        </p:nvSpPr>
        <p:spPr>
          <a:xfrm>
            <a:off x="8433857" y="4172913"/>
            <a:ext cx="451694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47FA7C7-FEE0-424D-A26C-39A2CA93620C}"/>
              </a:ext>
            </a:extLst>
          </p:cNvPr>
          <p:cNvSpPr txBox="1">
            <a:spLocks/>
          </p:cNvSpPr>
          <p:nvPr/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Pooling Layer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23D4266-A1E2-4700-8781-3A310DD96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55" y="1125415"/>
            <a:ext cx="7418090" cy="378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434;p25">
            <a:extLst>
              <a:ext uri="{FF2B5EF4-FFF2-40B4-BE49-F238E27FC236}">
                <a16:creationId xmlns:a16="http://schemas.microsoft.com/office/drawing/2014/main" id="{BD98B9B0-C7C3-404B-BCD6-FBD8147A9C57}"/>
              </a:ext>
            </a:extLst>
          </p:cNvPr>
          <p:cNvSpPr txBox="1">
            <a:spLocks/>
          </p:cNvSpPr>
          <p:nvPr/>
        </p:nvSpPr>
        <p:spPr>
          <a:xfrm>
            <a:off x="8433856" y="4172913"/>
            <a:ext cx="503955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8471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4A98177-E63E-4C9E-BD3F-1B8B605EC024}"/>
              </a:ext>
            </a:extLst>
          </p:cNvPr>
          <p:cNvSpPr txBox="1">
            <a:spLocks/>
          </p:cNvSpPr>
          <p:nvPr/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Pooling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43B3C3-7202-4B9E-B3CB-9EA3B683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26" y="989475"/>
            <a:ext cx="7179548" cy="3892257"/>
          </a:xfrm>
          <a:prstGeom prst="rect">
            <a:avLst/>
          </a:prstGeom>
        </p:spPr>
      </p:pic>
      <p:sp>
        <p:nvSpPr>
          <p:cNvPr id="4" name="Google Shape;434;p25">
            <a:extLst>
              <a:ext uri="{FF2B5EF4-FFF2-40B4-BE49-F238E27FC236}">
                <a16:creationId xmlns:a16="http://schemas.microsoft.com/office/drawing/2014/main" id="{E98619E5-F2F4-49B5-BF0C-5BD3F6C7820E}"/>
              </a:ext>
            </a:extLst>
          </p:cNvPr>
          <p:cNvSpPr txBox="1">
            <a:spLocks/>
          </p:cNvSpPr>
          <p:nvPr/>
        </p:nvSpPr>
        <p:spPr>
          <a:xfrm>
            <a:off x="8433856" y="4172913"/>
            <a:ext cx="530849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023571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4A98177-E63E-4C9E-BD3F-1B8B605EC024}"/>
              </a:ext>
            </a:extLst>
          </p:cNvPr>
          <p:cNvSpPr txBox="1">
            <a:spLocks/>
          </p:cNvSpPr>
          <p:nvPr/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Pooling Layer</a:t>
            </a:r>
          </a:p>
        </p:txBody>
      </p:sp>
      <p:sp>
        <p:nvSpPr>
          <p:cNvPr id="4" name="Google Shape;434;p25">
            <a:extLst>
              <a:ext uri="{FF2B5EF4-FFF2-40B4-BE49-F238E27FC236}">
                <a16:creationId xmlns:a16="http://schemas.microsoft.com/office/drawing/2014/main" id="{E98619E5-F2F4-49B5-BF0C-5BD3F6C7820E}"/>
              </a:ext>
            </a:extLst>
          </p:cNvPr>
          <p:cNvSpPr txBox="1">
            <a:spLocks/>
          </p:cNvSpPr>
          <p:nvPr/>
        </p:nvSpPr>
        <p:spPr>
          <a:xfrm>
            <a:off x="8433856" y="4172913"/>
            <a:ext cx="530849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AAA5E-5782-4701-9D24-C9B164210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743" y="1100593"/>
            <a:ext cx="5532514" cy="373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05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C930AB-18E1-4C0E-B3EC-F4AD8C2B2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834" y="1775533"/>
            <a:ext cx="3592331" cy="294931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CA4D54-E2F2-434B-85AA-3EE06780A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374" y="1063525"/>
            <a:ext cx="7972467" cy="3786900"/>
          </a:xfrm>
        </p:spPr>
        <p:txBody>
          <a:bodyPr/>
          <a:lstStyle/>
          <a:p>
            <a:pPr marL="139700" indent="0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Resize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AFCB5-60D2-4C9D-87BC-B10A94036BD9}"/>
              </a:ext>
            </a:extLst>
          </p:cNvPr>
          <p:cNvSpPr txBox="1">
            <a:spLocks/>
          </p:cNvSpPr>
          <p:nvPr/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434;p25">
            <a:extLst>
              <a:ext uri="{FF2B5EF4-FFF2-40B4-BE49-F238E27FC236}">
                <a16:creationId xmlns:a16="http://schemas.microsoft.com/office/drawing/2014/main" id="{898134ED-6246-45D0-A598-CBC95ABE758F}"/>
              </a:ext>
            </a:extLst>
          </p:cNvPr>
          <p:cNvSpPr txBox="1">
            <a:spLocks/>
          </p:cNvSpPr>
          <p:nvPr/>
        </p:nvSpPr>
        <p:spPr>
          <a:xfrm>
            <a:off x="8433856" y="4172913"/>
            <a:ext cx="512919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2F557-B8D9-4094-AC22-2F2218C53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33" y="1775533"/>
            <a:ext cx="2296548" cy="294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7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FD48AC-33D8-4A01-8C3E-09C4574F1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872" y="878541"/>
            <a:ext cx="8282970" cy="3971884"/>
          </a:xfrm>
        </p:spPr>
        <p:txBody>
          <a:bodyPr/>
          <a:lstStyle/>
          <a:p>
            <a:pPr marL="165100" indent="0"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resize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size 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0FB244-74AD-4BE6-BB24-88696B01D9DE}"/>
              </a:ext>
            </a:extLst>
          </p:cNvPr>
          <p:cNvSpPr txBox="1">
            <a:spLocks/>
          </p:cNvSpPr>
          <p:nvPr/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434;p25">
            <a:extLst>
              <a:ext uri="{FF2B5EF4-FFF2-40B4-BE49-F238E27FC236}">
                <a16:creationId xmlns:a16="http://schemas.microsoft.com/office/drawing/2014/main" id="{72246FB5-0EC1-4241-AAEA-D46FA55DDFE3}"/>
              </a:ext>
            </a:extLst>
          </p:cNvPr>
          <p:cNvSpPr txBox="1">
            <a:spLocks/>
          </p:cNvSpPr>
          <p:nvPr/>
        </p:nvSpPr>
        <p:spPr>
          <a:xfrm>
            <a:off x="8433857" y="4172913"/>
            <a:ext cx="521884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986AC-F6EA-4E92-90F2-1625F0BF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1" y="2283622"/>
            <a:ext cx="8905917" cy="19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27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6CB369-2327-48D0-A3B7-B1788FD05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374" y="1063525"/>
            <a:ext cx="7972467" cy="3786900"/>
          </a:xfrm>
        </p:spPr>
        <p:txBody>
          <a:bodyPr/>
          <a:lstStyle/>
          <a:p>
            <a:pPr marL="165100" indent="0">
              <a:buNone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VGG16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B906C4-72FD-46BB-B6BD-0659CF30A11E}"/>
              </a:ext>
            </a:extLst>
          </p:cNvPr>
          <p:cNvSpPr txBox="1">
            <a:spLocks/>
          </p:cNvSpPr>
          <p:nvPr/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434;p25">
            <a:extLst>
              <a:ext uri="{FF2B5EF4-FFF2-40B4-BE49-F238E27FC236}">
                <a16:creationId xmlns:a16="http://schemas.microsoft.com/office/drawing/2014/main" id="{C341781D-E56C-4B35-A4DF-4B914C7CAB4C}"/>
              </a:ext>
            </a:extLst>
          </p:cNvPr>
          <p:cNvSpPr txBox="1">
            <a:spLocks/>
          </p:cNvSpPr>
          <p:nvPr/>
        </p:nvSpPr>
        <p:spPr>
          <a:xfrm>
            <a:off x="8433856" y="4172913"/>
            <a:ext cx="549571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94867F-E774-4AA6-91D2-27C3DAD1C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35" y="1773129"/>
            <a:ext cx="8903529" cy="257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97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BCB12-A6FF-472D-A114-7D1F1B0BE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374" y="964913"/>
            <a:ext cx="7972467" cy="3885512"/>
          </a:xfrm>
        </p:spPr>
        <p:txBody>
          <a:bodyPr/>
          <a:lstStyle/>
          <a:p>
            <a:pPr marL="165100" indent="0" algn="ctr">
              <a:buNone/>
            </a:pP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VGG16</a:t>
            </a:r>
          </a:p>
          <a:p>
            <a:pPr marL="165100" indent="0">
              <a:buNone/>
            </a:pP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Before					          After</a:t>
            </a:r>
          </a:p>
          <a:p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DB4CC4-B1A9-4563-A900-1EFCC2D04B23}"/>
              </a:ext>
            </a:extLst>
          </p:cNvPr>
          <p:cNvSpPr txBox="1">
            <a:spLocks/>
          </p:cNvSpPr>
          <p:nvPr/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D4EA8CB-5BC2-4FA8-9B86-08CBB0B0D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11" y="1454437"/>
            <a:ext cx="27241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Tour Sapa 3 Ngày 4 Đêm - Tàu Hỏa - Tour - Mercitour">
            <a:extLst>
              <a:ext uri="{FF2B5EF4-FFF2-40B4-BE49-F238E27FC236}">
                <a16:creationId xmlns:a16="http://schemas.microsoft.com/office/drawing/2014/main" id="{66EE94FC-3A43-4784-9ECD-D99AE7219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550" y="2227406"/>
            <a:ext cx="1544900" cy="117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6A68979A-1DE5-4625-9A57-C033CCEC8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41" y="1454437"/>
            <a:ext cx="27241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434;p25">
            <a:extLst>
              <a:ext uri="{FF2B5EF4-FFF2-40B4-BE49-F238E27FC236}">
                <a16:creationId xmlns:a16="http://schemas.microsoft.com/office/drawing/2014/main" id="{505B5FD0-CB01-46FD-A201-47D042AA0BE8}"/>
              </a:ext>
            </a:extLst>
          </p:cNvPr>
          <p:cNvSpPr txBox="1">
            <a:spLocks/>
          </p:cNvSpPr>
          <p:nvPr/>
        </p:nvSpPr>
        <p:spPr>
          <a:xfrm>
            <a:off x="8433857" y="4172913"/>
            <a:ext cx="548778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05515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C6335C-88D4-4B60-A14B-3322B254E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374" y="1063525"/>
            <a:ext cx="7972467" cy="3786900"/>
          </a:xfrm>
        </p:spPr>
        <p:txBody>
          <a:bodyPr/>
          <a:lstStyle/>
          <a:p>
            <a:pPr marL="165100" indent="0">
              <a:buNone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Xception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F4C1AD-BB17-4643-89DA-929BCDEDD190}"/>
              </a:ext>
            </a:extLst>
          </p:cNvPr>
          <p:cNvSpPr txBox="1">
            <a:spLocks/>
          </p:cNvSpPr>
          <p:nvPr/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434;p25">
            <a:extLst>
              <a:ext uri="{FF2B5EF4-FFF2-40B4-BE49-F238E27FC236}">
                <a16:creationId xmlns:a16="http://schemas.microsoft.com/office/drawing/2014/main" id="{E1081371-0B8D-4605-90CD-F3554F441554}"/>
              </a:ext>
            </a:extLst>
          </p:cNvPr>
          <p:cNvSpPr txBox="1">
            <a:spLocks/>
          </p:cNvSpPr>
          <p:nvPr/>
        </p:nvSpPr>
        <p:spPr>
          <a:xfrm>
            <a:off x="8433856" y="4172913"/>
            <a:ext cx="503955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C8DFE-A70B-4F0E-BA2B-C49810DB7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0" y="1714685"/>
            <a:ext cx="9066560" cy="264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75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15E667-9C59-4896-83B1-09EC2DD25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374" y="964913"/>
            <a:ext cx="7972467" cy="3885512"/>
          </a:xfrm>
        </p:spPr>
        <p:txBody>
          <a:bodyPr/>
          <a:lstStyle/>
          <a:p>
            <a:pPr marL="165100" indent="0" algn="ctr">
              <a:buNone/>
            </a:pP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XCEPTION</a:t>
            </a:r>
          </a:p>
          <a:p>
            <a:pPr marL="165100" indent="0">
              <a:buNone/>
            </a:pP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Before					          After</a:t>
            </a:r>
          </a:p>
          <a:p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DE4A44-7C16-47FA-A480-7FF8617922B6}"/>
              </a:ext>
            </a:extLst>
          </p:cNvPr>
          <p:cNvSpPr txBox="1">
            <a:spLocks/>
          </p:cNvSpPr>
          <p:nvPr/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F4DD6F3-F98C-4A9B-BAFF-31E18071B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11" y="1454437"/>
            <a:ext cx="27241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Tour Sapa 3 Ngày 4 Đêm - Tàu Hỏa - Tour - Mercitour">
            <a:extLst>
              <a:ext uri="{FF2B5EF4-FFF2-40B4-BE49-F238E27FC236}">
                <a16:creationId xmlns:a16="http://schemas.microsoft.com/office/drawing/2014/main" id="{B38CFF80-EFCB-4F9A-88D9-9F0BA521E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550" y="2227406"/>
            <a:ext cx="1544900" cy="117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87F120B-3250-42A9-87A4-C68D941DE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41" y="1454437"/>
            <a:ext cx="27241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434;p25">
            <a:extLst>
              <a:ext uri="{FF2B5EF4-FFF2-40B4-BE49-F238E27FC236}">
                <a16:creationId xmlns:a16="http://schemas.microsoft.com/office/drawing/2014/main" id="{C87CAE71-C045-4B63-81D8-49B90E5C4BA5}"/>
              </a:ext>
            </a:extLst>
          </p:cNvPr>
          <p:cNvSpPr txBox="1">
            <a:spLocks/>
          </p:cNvSpPr>
          <p:nvPr/>
        </p:nvSpPr>
        <p:spPr>
          <a:xfrm>
            <a:off x="8433857" y="4172913"/>
            <a:ext cx="539814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0271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99806C-63F5-4C54-AF0F-0B07B706889A}"/>
              </a:ext>
            </a:extLst>
          </p:cNvPr>
          <p:cNvSpPr txBox="1">
            <a:spLocks/>
          </p:cNvSpPr>
          <p:nvPr/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VGG16</a:t>
            </a:r>
          </a:p>
        </p:txBody>
      </p:sp>
      <p:sp>
        <p:nvSpPr>
          <p:cNvPr id="4" name="Google Shape;434;p25">
            <a:extLst>
              <a:ext uri="{FF2B5EF4-FFF2-40B4-BE49-F238E27FC236}">
                <a16:creationId xmlns:a16="http://schemas.microsoft.com/office/drawing/2014/main" id="{F7F0CCB5-047E-41FF-A8ED-849CCE6C1102}"/>
              </a:ext>
            </a:extLst>
          </p:cNvPr>
          <p:cNvSpPr txBox="1">
            <a:spLocks/>
          </p:cNvSpPr>
          <p:nvPr/>
        </p:nvSpPr>
        <p:spPr>
          <a:xfrm>
            <a:off x="8433857" y="4172913"/>
            <a:ext cx="521884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ECDFE-57BF-41BF-AE10-522E17F69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64" y="2571750"/>
            <a:ext cx="8775377" cy="905932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7EE6060B-0DAB-4308-B69A-64490021957A}"/>
              </a:ext>
            </a:extLst>
          </p:cNvPr>
          <p:cNvSpPr txBox="1">
            <a:spLocks/>
          </p:cNvSpPr>
          <p:nvPr/>
        </p:nvSpPr>
        <p:spPr>
          <a:xfrm>
            <a:off x="618825" y="1311650"/>
            <a:ext cx="767292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weights,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include_top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pooling</a:t>
            </a:r>
          </a:p>
        </p:txBody>
      </p:sp>
    </p:spTree>
    <p:extLst>
      <p:ext uri="{BB962C8B-B14F-4D97-AF65-F5344CB8AC3E}">
        <p14:creationId xmlns:p14="http://schemas.microsoft.com/office/powerpoint/2010/main" val="2043756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65;p26">
            <a:extLst>
              <a:ext uri="{FF2B5EF4-FFF2-40B4-BE49-F238E27FC236}">
                <a16:creationId xmlns:a16="http://schemas.microsoft.com/office/drawing/2014/main" id="{6038AD85-324C-49DD-9C82-A1C55FC2AA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375" y="1191734"/>
            <a:ext cx="8121323" cy="4114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</a:p>
          <a:p>
            <a:pPr indent="-457200"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testing</a:t>
            </a:r>
          </a:p>
        </p:txBody>
      </p:sp>
      <p:sp>
        <p:nvSpPr>
          <p:cNvPr id="9" name="Google Shape;466;p26">
            <a:extLst>
              <a:ext uri="{FF2B5EF4-FFF2-40B4-BE49-F238E27FC236}">
                <a16:creationId xmlns:a16="http://schemas.microsoft.com/office/drawing/2014/main" id="{8EB26D57-F8E7-4124-A7F5-07E199552C94}"/>
              </a:ext>
            </a:extLst>
          </p:cNvPr>
          <p:cNvSpPr txBox="1">
            <a:spLocks/>
          </p:cNvSpPr>
          <p:nvPr/>
        </p:nvSpPr>
        <p:spPr>
          <a:xfrm>
            <a:off x="597375" y="16712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434;p25">
            <a:extLst>
              <a:ext uri="{FF2B5EF4-FFF2-40B4-BE49-F238E27FC236}">
                <a16:creationId xmlns:a16="http://schemas.microsoft.com/office/drawing/2014/main" id="{46C6E2BA-8CD3-49FD-81C3-C35034FC47D8}"/>
              </a:ext>
            </a:extLst>
          </p:cNvPr>
          <p:cNvSpPr txBox="1">
            <a:spLocks/>
          </p:cNvSpPr>
          <p:nvPr/>
        </p:nvSpPr>
        <p:spPr>
          <a:xfrm>
            <a:off x="8433857" y="4172913"/>
            <a:ext cx="451694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00191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8AB58EB-0934-425A-9C9B-C45A8BDA13FA}"/>
              </a:ext>
            </a:extLst>
          </p:cNvPr>
          <p:cNvSpPr txBox="1">
            <a:spLocks/>
          </p:cNvSpPr>
          <p:nvPr/>
        </p:nvSpPr>
        <p:spPr>
          <a:xfrm>
            <a:off x="618825" y="1115367"/>
            <a:ext cx="3953175" cy="3858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5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25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features </a:t>
            </a:r>
            <a:r>
              <a:rPr lang="en-US" sz="25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rút</a:t>
            </a:r>
            <a:r>
              <a:rPr lang="en-US" sz="25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ra </a:t>
            </a:r>
            <a:r>
              <a:rPr lang="en-US" sz="25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từ</a:t>
            </a:r>
            <a:r>
              <a:rPr lang="en-US" sz="25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model </a:t>
            </a:r>
            <a:r>
              <a:rPr lang="en-US" sz="25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sẽ</a:t>
            </a:r>
            <a:r>
              <a:rPr lang="en-US" sz="25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làm</a:t>
            </a:r>
            <a:r>
              <a:rPr lang="en-US" sz="25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input </a:t>
            </a:r>
            <a:r>
              <a:rPr lang="en-US" sz="25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cho</a:t>
            </a:r>
            <a:r>
              <a:rPr lang="en-US" sz="25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LogisticRegression</a:t>
            </a:r>
            <a:endParaRPr lang="en-US" sz="25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3D2C9-2AEC-4390-B380-0A7ABCD3B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00" y="0"/>
            <a:ext cx="44323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66C58733-BC82-4F2B-9423-E67D43BA932E}"/>
              </a:ext>
            </a:extLst>
          </p:cNvPr>
          <p:cNvSpPr txBox="1">
            <a:spLocks/>
          </p:cNvSpPr>
          <p:nvPr/>
        </p:nvSpPr>
        <p:spPr>
          <a:xfrm>
            <a:off x="0" y="272562"/>
            <a:ext cx="4432300" cy="1227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vi-VN" sz="4000" b="1" dirty="0">
                <a:solidFill>
                  <a:schemeClr val="tx1"/>
                </a:solidFill>
                <a:latin typeface="+mj-lt"/>
              </a:rPr>
              <a:t>FEATURE EXTRACTOR</a:t>
            </a:r>
            <a:endParaRPr lang="en-US" sz="40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Google Shape;434;p25">
            <a:extLst>
              <a:ext uri="{FF2B5EF4-FFF2-40B4-BE49-F238E27FC236}">
                <a16:creationId xmlns:a16="http://schemas.microsoft.com/office/drawing/2014/main" id="{26728044-8D6D-4253-A2A1-B2DC55CF56F2}"/>
              </a:ext>
            </a:extLst>
          </p:cNvPr>
          <p:cNvSpPr txBox="1">
            <a:spLocks/>
          </p:cNvSpPr>
          <p:nvPr/>
        </p:nvSpPr>
        <p:spPr>
          <a:xfrm>
            <a:off x="8433857" y="4172913"/>
            <a:ext cx="521884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633611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8AB58EB-0934-425A-9C9B-C45A8BDA13FA}"/>
              </a:ext>
            </a:extLst>
          </p:cNvPr>
          <p:cNvSpPr txBox="1">
            <a:spLocks/>
          </p:cNvSpPr>
          <p:nvPr/>
        </p:nvSpPr>
        <p:spPr>
          <a:xfrm>
            <a:off x="316523" y="1115367"/>
            <a:ext cx="4255477" cy="3858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5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Bỏ</a:t>
            </a:r>
            <a:r>
              <a:rPr lang="en-US" sz="25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25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FCs, </a:t>
            </a:r>
            <a:r>
              <a:rPr lang="en-US" sz="25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sau</a:t>
            </a:r>
            <a:r>
              <a:rPr lang="en-US" sz="25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đó</a:t>
            </a:r>
            <a:r>
              <a:rPr lang="en-US" sz="25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them </a:t>
            </a:r>
            <a:r>
              <a:rPr lang="en-US" sz="25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25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FC </a:t>
            </a:r>
            <a:r>
              <a:rPr lang="en-US" sz="25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mới</a:t>
            </a:r>
            <a:r>
              <a:rPr lang="en-US" sz="25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25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train </a:t>
            </a:r>
            <a:r>
              <a:rPr lang="en-US" sz="25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25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layer </a:t>
            </a:r>
            <a:r>
              <a:rPr lang="en-US" sz="25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mới</a:t>
            </a:r>
            <a:r>
              <a:rPr lang="en-US" sz="25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thêm</a:t>
            </a:r>
            <a:r>
              <a:rPr lang="en-US" sz="25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vào</a:t>
            </a:r>
            <a:r>
              <a:rPr lang="en-US" sz="25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6C58733-BC82-4F2B-9423-E67D43BA932E}"/>
              </a:ext>
            </a:extLst>
          </p:cNvPr>
          <p:cNvSpPr txBox="1">
            <a:spLocks/>
          </p:cNvSpPr>
          <p:nvPr/>
        </p:nvSpPr>
        <p:spPr>
          <a:xfrm>
            <a:off x="0" y="272562"/>
            <a:ext cx="4432300" cy="1227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+mj-lt"/>
              </a:rPr>
              <a:t>FINE</a:t>
            </a:r>
          </a:p>
          <a:p>
            <a:pPr algn="ctr"/>
            <a:r>
              <a:rPr lang="en-US" sz="40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TUNING</a:t>
            </a:r>
            <a:endParaRPr lang="en-US" sz="40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Google Shape;434;p25">
            <a:extLst>
              <a:ext uri="{FF2B5EF4-FFF2-40B4-BE49-F238E27FC236}">
                <a16:creationId xmlns:a16="http://schemas.microsoft.com/office/drawing/2014/main" id="{26728044-8D6D-4253-A2A1-B2DC55CF56F2}"/>
              </a:ext>
            </a:extLst>
          </p:cNvPr>
          <p:cNvSpPr txBox="1">
            <a:spLocks/>
          </p:cNvSpPr>
          <p:nvPr/>
        </p:nvSpPr>
        <p:spPr>
          <a:xfrm>
            <a:off x="8433857" y="4172913"/>
            <a:ext cx="521884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CCFEAF-1D6F-4C1B-A8D9-92FA4D2D8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862" y="0"/>
            <a:ext cx="40243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099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F3AE5C9-F26F-4050-A07E-F062B0064A1C}"/>
              </a:ext>
            </a:extLst>
          </p:cNvPr>
          <p:cNvSpPr txBox="1">
            <a:spLocks/>
          </p:cNvSpPr>
          <p:nvPr/>
        </p:nvSpPr>
        <p:spPr>
          <a:xfrm>
            <a:off x="2009528" y="58688"/>
            <a:ext cx="560947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MISCLASSIFICATION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AA849F-B883-4485-B888-CB6FC63CF142}"/>
              </a:ext>
            </a:extLst>
          </p:cNvPr>
          <p:cNvSpPr txBox="1">
            <a:spLocks/>
          </p:cNvSpPr>
          <p:nvPr/>
        </p:nvSpPr>
        <p:spPr>
          <a:xfrm>
            <a:off x="369290" y="636488"/>
            <a:ext cx="3955533" cy="91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XCEPTION</a:t>
            </a:r>
          </a:p>
          <a:p>
            <a:pPr algn="ctr"/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7/368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tấm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A47A140-5626-4092-921C-1A2AD3E0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68" y="2662104"/>
            <a:ext cx="1281687" cy="128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9C3475-8DAF-4F61-96A3-22354DF27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20" y="1433682"/>
            <a:ext cx="1281687" cy="128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9E5FE70-2E75-4C93-A8BC-83348DDDE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1" y="2654872"/>
            <a:ext cx="1288919" cy="128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201734FA-FC7C-418E-953C-C7E69B97D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672" y="2697243"/>
            <a:ext cx="1281688" cy="128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D9AAA3B4-5EDC-4D80-8748-6BF615335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10" y="3883292"/>
            <a:ext cx="1281688" cy="128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DE6132C9-2B5B-49A6-B0AF-1D65CACF4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" y="1433682"/>
            <a:ext cx="1281687" cy="128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31175650-D323-4426-9E12-D6AEF756C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135" y="1440318"/>
            <a:ext cx="1281688" cy="128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E0F9DD0C-23E1-4FCF-8665-D6C5A39F2E3A}"/>
              </a:ext>
            </a:extLst>
          </p:cNvPr>
          <p:cNvSpPr txBox="1">
            <a:spLocks/>
          </p:cNvSpPr>
          <p:nvPr/>
        </p:nvSpPr>
        <p:spPr>
          <a:xfrm>
            <a:off x="4572000" y="630402"/>
            <a:ext cx="3955533" cy="839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VGG16</a:t>
            </a:r>
          </a:p>
          <a:p>
            <a:pPr algn="ctr"/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28/368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tấm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8">
            <a:extLst>
              <a:ext uri="{FF2B5EF4-FFF2-40B4-BE49-F238E27FC236}">
                <a16:creationId xmlns:a16="http://schemas.microsoft.com/office/drawing/2014/main" id="{0E66F3D4-E8BF-4811-B51F-5A6DA6E5C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191" y="2711981"/>
            <a:ext cx="1256923" cy="12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497AE4A6-25F0-4A26-BE61-4C7FBA424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193" y="1440318"/>
            <a:ext cx="1256925" cy="12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B3AB9F0E-D9F5-4CF1-B0D6-449C8DE2C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065" y="2702534"/>
            <a:ext cx="1281688" cy="128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4">
            <a:extLst>
              <a:ext uri="{FF2B5EF4-FFF2-40B4-BE49-F238E27FC236}">
                <a16:creationId xmlns:a16="http://schemas.microsoft.com/office/drawing/2014/main" id="{287D6E67-27C2-4CAC-AECD-5C1C06C6C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065" y="1440318"/>
            <a:ext cx="1256925" cy="12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2">
            <a:extLst>
              <a:ext uri="{FF2B5EF4-FFF2-40B4-BE49-F238E27FC236}">
                <a16:creationId xmlns:a16="http://schemas.microsoft.com/office/drawing/2014/main" id="{F87E9362-A562-4BC7-9023-1D38A13C9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268" y="2722006"/>
            <a:ext cx="1256924" cy="125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4">
            <a:extLst>
              <a:ext uri="{FF2B5EF4-FFF2-40B4-BE49-F238E27FC236}">
                <a16:creationId xmlns:a16="http://schemas.microsoft.com/office/drawing/2014/main" id="{08C93600-4122-4C3C-AA48-7434640CC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268" y="1440318"/>
            <a:ext cx="1256925" cy="12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434;p25">
            <a:extLst>
              <a:ext uri="{FF2B5EF4-FFF2-40B4-BE49-F238E27FC236}">
                <a16:creationId xmlns:a16="http://schemas.microsoft.com/office/drawing/2014/main" id="{4C3DC756-8E7D-452A-BF68-F66DEE1C711A}"/>
              </a:ext>
            </a:extLst>
          </p:cNvPr>
          <p:cNvSpPr txBox="1">
            <a:spLocks/>
          </p:cNvSpPr>
          <p:nvPr/>
        </p:nvSpPr>
        <p:spPr>
          <a:xfrm>
            <a:off x="8433857" y="4172913"/>
            <a:ext cx="566708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713256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D6EA4AF-56DD-46FE-AD91-09A97AEB8AB3}"/>
              </a:ext>
            </a:extLst>
          </p:cNvPr>
          <p:cNvSpPr txBox="1">
            <a:spLocks/>
          </p:cNvSpPr>
          <p:nvPr/>
        </p:nvSpPr>
        <p:spPr>
          <a:xfrm>
            <a:off x="1767260" y="147397"/>
            <a:ext cx="560947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990A6-DF35-4BAF-8F67-9617C3D7B6DE}"/>
              </a:ext>
            </a:extLst>
          </p:cNvPr>
          <p:cNvSpPr txBox="1">
            <a:spLocks/>
          </p:cNvSpPr>
          <p:nvPr/>
        </p:nvSpPr>
        <p:spPr>
          <a:xfrm>
            <a:off x="389386" y="1271987"/>
            <a:ext cx="3955533" cy="259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XCEPTION</a:t>
            </a:r>
          </a:p>
          <a:p>
            <a:pPr algn="ctr"/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Parameters: h</a:t>
            </a:r>
            <a:r>
              <a:rPr lang="vi-V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22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Depth: 126</a:t>
            </a:r>
          </a:p>
          <a:p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Size: 88MB</a:t>
            </a:r>
          </a:p>
          <a:p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loss: 0.06</a:t>
            </a:r>
          </a:p>
          <a:p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Accuracy: 0.98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A5896B8-E94F-4FC3-A520-379CA3CCA51B}"/>
              </a:ext>
            </a:extLst>
          </p:cNvPr>
          <p:cNvSpPr txBox="1">
            <a:spLocks/>
          </p:cNvSpPr>
          <p:nvPr/>
        </p:nvSpPr>
        <p:spPr>
          <a:xfrm>
            <a:off x="4572000" y="1271986"/>
            <a:ext cx="3955533" cy="259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VGG16</a:t>
            </a:r>
          </a:p>
          <a:p>
            <a:pPr algn="ctr"/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Parameters: h</a:t>
            </a:r>
            <a:r>
              <a:rPr lang="vi-V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138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Depth: 23</a:t>
            </a:r>
          </a:p>
          <a:p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Size: 528MB</a:t>
            </a:r>
          </a:p>
          <a:p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loss: 0.35</a:t>
            </a:r>
          </a:p>
          <a:p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Accuracy: 0.92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474893D-330A-4E36-813A-92267C81FE33}"/>
              </a:ext>
            </a:extLst>
          </p:cNvPr>
          <p:cNvSpPr txBox="1">
            <a:spLocks/>
          </p:cNvSpPr>
          <p:nvPr/>
        </p:nvSpPr>
        <p:spPr>
          <a:xfrm>
            <a:off x="323149" y="3701181"/>
            <a:ext cx="8497699" cy="83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Xception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so </a:t>
            </a: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VGG16 </a:t>
            </a: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endParaRPr lang="en-US" sz="2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434;p25">
            <a:extLst>
              <a:ext uri="{FF2B5EF4-FFF2-40B4-BE49-F238E27FC236}">
                <a16:creationId xmlns:a16="http://schemas.microsoft.com/office/drawing/2014/main" id="{9FE2B518-1819-43EB-B83F-D8C10B61CB2D}"/>
              </a:ext>
            </a:extLst>
          </p:cNvPr>
          <p:cNvSpPr txBox="1">
            <a:spLocks/>
          </p:cNvSpPr>
          <p:nvPr/>
        </p:nvSpPr>
        <p:spPr>
          <a:xfrm>
            <a:off x="8433856" y="4172913"/>
            <a:ext cx="530849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52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5"/>
          <p:cNvSpPr txBox="1">
            <a:spLocks noGrp="1"/>
          </p:cNvSpPr>
          <p:nvPr>
            <p:ph type="subTitle" idx="1"/>
          </p:nvPr>
        </p:nvSpPr>
        <p:spPr>
          <a:xfrm>
            <a:off x="1676538" y="1721343"/>
            <a:ext cx="5790900" cy="15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0" algn="ctr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78" name="Google Shape;678;p35"/>
          <p:cNvGrpSpPr/>
          <p:nvPr/>
        </p:nvGrpSpPr>
        <p:grpSpPr>
          <a:xfrm flipH="1">
            <a:off x="6530714" y="317939"/>
            <a:ext cx="1992141" cy="1353677"/>
            <a:chOff x="574356" y="291550"/>
            <a:chExt cx="2209316" cy="1501250"/>
          </a:xfrm>
        </p:grpSpPr>
        <p:sp>
          <p:nvSpPr>
            <p:cNvPr id="679" name="Google Shape;679;p35"/>
            <p:cNvSpPr/>
            <p:nvPr/>
          </p:nvSpPr>
          <p:spPr>
            <a:xfrm>
              <a:off x="860963" y="737125"/>
              <a:ext cx="495300" cy="283750"/>
            </a:xfrm>
            <a:custGeom>
              <a:avLst/>
              <a:gdLst/>
              <a:ahLst/>
              <a:cxnLst/>
              <a:rect l="l" t="t" r="r" b="b"/>
              <a:pathLst>
                <a:path w="19812" h="11350" extrusionOk="0">
                  <a:moveTo>
                    <a:pt x="1097" y="0"/>
                  </a:moveTo>
                  <a:cubicBezTo>
                    <a:pt x="848" y="0"/>
                    <a:pt x="583" y="51"/>
                    <a:pt x="297" y="163"/>
                  </a:cubicBezTo>
                  <a:cubicBezTo>
                    <a:pt x="0" y="282"/>
                    <a:pt x="100" y="718"/>
                    <a:pt x="337" y="718"/>
                  </a:cubicBezTo>
                  <a:cubicBezTo>
                    <a:pt x="367" y="718"/>
                    <a:pt x="398" y="711"/>
                    <a:pt x="431" y="697"/>
                  </a:cubicBezTo>
                  <a:cubicBezTo>
                    <a:pt x="652" y="610"/>
                    <a:pt x="861" y="570"/>
                    <a:pt x="1060" y="570"/>
                  </a:cubicBezTo>
                  <a:cubicBezTo>
                    <a:pt x="2537" y="570"/>
                    <a:pt x="3426" y="2742"/>
                    <a:pt x="4367" y="3565"/>
                  </a:cubicBezTo>
                  <a:cubicBezTo>
                    <a:pt x="5120" y="4220"/>
                    <a:pt x="6004" y="4473"/>
                    <a:pt x="6911" y="4473"/>
                  </a:cubicBezTo>
                  <a:cubicBezTo>
                    <a:pt x="7531" y="4473"/>
                    <a:pt x="8161" y="4355"/>
                    <a:pt x="8770" y="4166"/>
                  </a:cubicBezTo>
                  <a:cubicBezTo>
                    <a:pt x="9537" y="3899"/>
                    <a:pt x="10338" y="3565"/>
                    <a:pt x="11139" y="3232"/>
                  </a:cubicBezTo>
                  <a:cubicBezTo>
                    <a:pt x="12012" y="2843"/>
                    <a:pt x="12949" y="2330"/>
                    <a:pt x="13948" y="2330"/>
                  </a:cubicBezTo>
                  <a:cubicBezTo>
                    <a:pt x="13979" y="2330"/>
                    <a:pt x="14010" y="2330"/>
                    <a:pt x="14041" y="2331"/>
                  </a:cubicBezTo>
                  <a:cubicBezTo>
                    <a:pt x="15875" y="2364"/>
                    <a:pt x="17343" y="3966"/>
                    <a:pt x="18010" y="5533"/>
                  </a:cubicBezTo>
                  <a:cubicBezTo>
                    <a:pt x="18711" y="7235"/>
                    <a:pt x="18711" y="9236"/>
                    <a:pt x="17843" y="10904"/>
                  </a:cubicBezTo>
                  <a:cubicBezTo>
                    <a:pt x="17705" y="11135"/>
                    <a:pt x="17886" y="11349"/>
                    <a:pt x="18066" y="11349"/>
                  </a:cubicBezTo>
                  <a:cubicBezTo>
                    <a:pt x="18146" y="11349"/>
                    <a:pt x="18226" y="11307"/>
                    <a:pt x="18277" y="11204"/>
                  </a:cubicBezTo>
                  <a:cubicBezTo>
                    <a:pt x="19811" y="8202"/>
                    <a:pt x="18877" y="4032"/>
                    <a:pt x="15875" y="2331"/>
                  </a:cubicBezTo>
                  <a:cubicBezTo>
                    <a:pt x="15293" y="1987"/>
                    <a:pt x="14626" y="1790"/>
                    <a:pt x="13926" y="1790"/>
                  </a:cubicBezTo>
                  <a:cubicBezTo>
                    <a:pt x="13744" y="1790"/>
                    <a:pt x="13559" y="1803"/>
                    <a:pt x="13373" y="1831"/>
                  </a:cubicBezTo>
                  <a:cubicBezTo>
                    <a:pt x="12339" y="1997"/>
                    <a:pt x="11439" y="2531"/>
                    <a:pt x="10471" y="2965"/>
                  </a:cubicBezTo>
                  <a:cubicBezTo>
                    <a:pt x="9424" y="3417"/>
                    <a:pt x="8136" y="3919"/>
                    <a:pt x="6919" y="3919"/>
                  </a:cubicBezTo>
                  <a:cubicBezTo>
                    <a:pt x="6160" y="3919"/>
                    <a:pt x="5429" y="3724"/>
                    <a:pt x="4801" y="3198"/>
                  </a:cubicBezTo>
                  <a:cubicBezTo>
                    <a:pt x="3697" y="2269"/>
                    <a:pt x="2771" y="0"/>
                    <a:pt x="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1604738" y="291550"/>
              <a:ext cx="168800" cy="498375"/>
            </a:xfrm>
            <a:custGeom>
              <a:avLst/>
              <a:gdLst/>
              <a:ahLst/>
              <a:cxnLst/>
              <a:rect l="l" t="t" r="r" b="b"/>
              <a:pathLst>
                <a:path w="6752" h="19935" extrusionOk="0">
                  <a:moveTo>
                    <a:pt x="6365" y="0"/>
                  </a:moveTo>
                  <a:cubicBezTo>
                    <a:pt x="6346" y="0"/>
                    <a:pt x="6326" y="2"/>
                    <a:pt x="6305" y="6"/>
                  </a:cubicBezTo>
                  <a:cubicBezTo>
                    <a:pt x="3570" y="874"/>
                    <a:pt x="2169" y="4610"/>
                    <a:pt x="3804" y="7011"/>
                  </a:cubicBezTo>
                  <a:cubicBezTo>
                    <a:pt x="4004" y="7345"/>
                    <a:pt x="4271" y="7612"/>
                    <a:pt x="4504" y="7879"/>
                  </a:cubicBezTo>
                  <a:cubicBezTo>
                    <a:pt x="4971" y="8446"/>
                    <a:pt x="5071" y="9013"/>
                    <a:pt x="4771" y="9680"/>
                  </a:cubicBezTo>
                  <a:cubicBezTo>
                    <a:pt x="4304" y="10681"/>
                    <a:pt x="3337" y="11181"/>
                    <a:pt x="2469" y="11781"/>
                  </a:cubicBezTo>
                  <a:cubicBezTo>
                    <a:pt x="1102" y="12649"/>
                    <a:pt x="168" y="13883"/>
                    <a:pt x="101" y="15551"/>
                  </a:cubicBezTo>
                  <a:cubicBezTo>
                    <a:pt x="1" y="17219"/>
                    <a:pt x="735" y="18953"/>
                    <a:pt x="2169" y="19854"/>
                  </a:cubicBezTo>
                  <a:cubicBezTo>
                    <a:pt x="2226" y="19911"/>
                    <a:pt x="2284" y="19934"/>
                    <a:pt x="2338" y="19934"/>
                  </a:cubicBezTo>
                  <a:cubicBezTo>
                    <a:pt x="2536" y="19934"/>
                    <a:pt x="2672" y="19611"/>
                    <a:pt x="2436" y="19454"/>
                  </a:cubicBezTo>
                  <a:cubicBezTo>
                    <a:pt x="1168" y="18653"/>
                    <a:pt x="568" y="17152"/>
                    <a:pt x="635" y="15651"/>
                  </a:cubicBezTo>
                  <a:cubicBezTo>
                    <a:pt x="668" y="14884"/>
                    <a:pt x="901" y="14150"/>
                    <a:pt x="1302" y="13516"/>
                  </a:cubicBezTo>
                  <a:cubicBezTo>
                    <a:pt x="1802" y="12782"/>
                    <a:pt x="2603" y="12348"/>
                    <a:pt x="3303" y="11848"/>
                  </a:cubicBezTo>
                  <a:cubicBezTo>
                    <a:pt x="4504" y="11048"/>
                    <a:pt x="6105" y="9613"/>
                    <a:pt x="5271" y="8012"/>
                  </a:cubicBezTo>
                  <a:cubicBezTo>
                    <a:pt x="4904" y="7312"/>
                    <a:pt x="4237" y="6845"/>
                    <a:pt x="3937" y="6111"/>
                  </a:cubicBezTo>
                  <a:cubicBezTo>
                    <a:pt x="3670" y="5477"/>
                    <a:pt x="3603" y="4776"/>
                    <a:pt x="3670" y="4109"/>
                  </a:cubicBezTo>
                  <a:cubicBezTo>
                    <a:pt x="3904" y="2508"/>
                    <a:pt x="4904" y="1007"/>
                    <a:pt x="6439" y="540"/>
                  </a:cubicBezTo>
                  <a:cubicBezTo>
                    <a:pt x="6752" y="446"/>
                    <a:pt x="6654" y="0"/>
                    <a:pt x="63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1768863" y="1100425"/>
              <a:ext cx="488950" cy="251675"/>
            </a:xfrm>
            <a:custGeom>
              <a:avLst/>
              <a:gdLst/>
              <a:ahLst/>
              <a:cxnLst/>
              <a:rect l="l" t="t" r="r" b="b"/>
              <a:pathLst>
                <a:path w="19558" h="10067" extrusionOk="0">
                  <a:moveTo>
                    <a:pt x="318" y="0"/>
                  </a:moveTo>
                  <a:cubicBezTo>
                    <a:pt x="154" y="0"/>
                    <a:pt x="0" y="141"/>
                    <a:pt x="41" y="341"/>
                  </a:cubicBezTo>
                  <a:cubicBezTo>
                    <a:pt x="508" y="1842"/>
                    <a:pt x="1175" y="3477"/>
                    <a:pt x="2376" y="4511"/>
                  </a:cubicBezTo>
                  <a:cubicBezTo>
                    <a:pt x="2909" y="5011"/>
                    <a:pt x="3610" y="5345"/>
                    <a:pt x="4344" y="5445"/>
                  </a:cubicBezTo>
                  <a:cubicBezTo>
                    <a:pt x="4476" y="5458"/>
                    <a:pt x="4607" y="5464"/>
                    <a:pt x="4737" y="5464"/>
                  </a:cubicBezTo>
                  <a:cubicBezTo>
                    <a:pt x="5502" y="5464"/>
                    <a:pt x="6236" y="5269"/>
                    <a:pt x="7004" y="5269"/>
                  </a:cubicBezTo>
                  <a:cubicBezTo>
                    <a:pt x="7095" y="5269"/>
                    <a:pt x="7187" y="5272"/>
                    <a:pt x="7279" y="5278"/>
                  </a:cubicBezTo>
                  <a:cubicBezTo>
                    <a:pt x="9047" y="5345"/>
                    <a:pt x="9681" y="7046"/>
                    <a:pt x="10515" y="8314"/>
                  </a:cubicBezTo>
                  <a:cubicBezTo>
                    <a:pt x="11153" y="9329"/>
                    <a:pt x="12068" y="10066"/>
                    <a:pt x="13239" y="10066"/>
                  </a:cubicBezTo>
                  <a:cubicBezTo>
                    <a:pt x="13415" y="10066"/>
                    <a:pt x="13596" y="10050"/>
                    <a:pt x="13784" y="10015"/>
                  </a:cubicBezTo>
                  <a:cubicBezTo>
                    <a:pt x="15128" y="9827"/>
                    <a:pt x="16581" y="8771"/>
                    <a:pt x="18003" y="8771"/>
                  </a:cubicBezTo>
                  <a:cubicBezTo>
                    <a:pt x="18345" y="8771"/>
                    <a:pt x="18685" y="8832"/>
                    <a:pt x="19021" y="8981"/>
                  </a:cubicBezTo>
                  <a:cubicBezTo>
                    <a:pt x="19055" y="8991"/>
                    <a:pt x="19088" y="8996"/>
                    <a:pt x="19119" y="8996"/>
                  </a:cubicBezTo>
                  <a:cubicBezTo>
                    <a:pt x="19396" y="8996"/>
                    <a:pt x="19557" y="8634"/>
                    <a:pt x="19288" y="8514"/>
                  </a:cubicBezTo>
                  <a:cubicBezTo>
                    <a:pt x="18889" y="8329"/>
                    <a:pt x="18490" y="8255"/>
                    <a:pt x="18092" y="8255"/>
                  </a:cubicBezTo>
                  <a:cubicBezTo>
                    <a:pt x="17125" y="8255"/>
                    <a:pt x="16163" y="8693"/>
                    <a:pt x="15218" y="9048"/>
                  </a:cubicBezTo>
                  <a:cubicBezTo>
                    <a:pt x="14592" y="9286"/>
                    <a:pt x="13912" y="9525"/>
                    <a:pt x="13250" y="9525"/>
                  </a:cubicBezTo>
                  <a:cubicBezTo>
                    <a:pt x="13172" y="9525"/>
                    <a:pt x="13094" y="9522"/>
                    <a:pt x="13016" y="9515"/>
                  </a:cubicBezTo>
                  <a:cubicBezTo>
                    <a:pt x="12249" y="9415"/>
                    <a:pt x="11682" y="8914"/>
                    <a:pt x="11215" y="8347"/>
                  </a:cubicBezTo>
                  <a:cubicBezTo>
                    <a:pt x="10415" y="7313"/>
                    <a:pt x="9948" y="5912"/>
                    <a:pt x="8847" y="5178"/>
                  </a:cubicBezTo>
                  <a:cubicBezTo>
                    <a:pt x="8336" y="4848"/>
                    <a:pt x="7798" y="4753"/>
                    <a:pt x="7248" y="4753"/>
                  </a:cubicBezTo>
                  <a:cubicBezTo>
                    <a:pt x="6489" y="4753"/>
                    <a:pt x="5708" y="4934"/>
                    <a:pt x="4944" y="4934"/>
                  </a:cubicBezTo>
                  <a:cubicBezTo>
                    <a:pt x="4525" y="4934"/>
                    <a:pt x="4112" y="4880"/>
                    <a:pt x="3710" y="4711"/>
                  </a:cubicBezTo>
                  <a:cubicBezTo>
                    <a:pt x="1942" y="4011"/>
                    <a:pt x="1108" y="1876"/>
                    <a:pt x="608" y="208"/>
                  </a:cubicBezTo>
                  <a:cubicBezTo>
                    <a:pt x="541" y="62"/>
                    <a:pt x="427" y="0"/>
                    <a:pt x="3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1211963" y="1311900"/>
              <a:ext cx="241025" cy="433400"/>
            </a:xfrm>
            <a:custGeom>
              <a:avLst/>
              <a:gdLst/>
              <a:ahLst/>
              <a:cxnLst/>
              <a:rect l="l" t="t" r="r" b="b"/>
              <a:pathLst>
                <a:path w="9641" h="17336" extrusionOk="0">
                  <a:moveTo>
                    <a:pt x="7861" y="0"/>
                  </a:moveTo>
                  <a:cubicBezTo>
                    <a:pt x="7635" y="0"/>
                    <a:pt x="7460" y="284"/>
                    <a:pt x="7639" y="489"/>
                  </a:cubicBezTo>
                  <a:cubicBezTo>
                    <a:pt x="8673" y="1523"/>
                    <a:pt x="9074" y="3057"/>
                    <a:pt x="8640" y="4425"/>
                  </a:cubicBezTo>
                  <a:cubicBezTo>
                    <a:pt x="8240" y="5859"/>
                    <a:pt x="6906" y="6593"/>
                    <a:pt x="6138" y="7860"/>
                  </a:cubicBezTo>
                  <a:cubicBezTo>
                    <a:pt x="5404" y="9161"/>
                    <a:pt x="5805" y="10596"/>
                    <a:pt x="6005" y="12030"/>
                  </a:cubicBezTo>
                  <a:cubicBezTo>
                    <a:pt x="6272" y="13531"/>
                    <a:pt x="5938" y="14832"/>
                    <a:pt x="4604" y="15666"/>
                  </a:cubicBezTo>
                  <a:cubicBezTo>
                    <a:pt x="3336" y="16433"/>
                    <a:pt x="1802" y="16667"/>
                    <a:pt x="334" y="16767"/>
                  </a:cubicBezTo>
                  <a:cubicBezTo>
                    <a:pt x="11" y="16832"/>
                    <a:pt x="1" y="17335"/>
                    <a:pt x="305" y="17335"/>
                  </a:cubicBezTo>
                  <a:cubicBezTo>
                    <a:pt x="314" y="17335"/>
                    <a:pt x="324" y="17335"/>
                    <a:pt x="334" y="17334"/>
                  </a:cubicBezTo>
                  <a:cubicBezTo>
                    <a:pt x="2703" y="17100"/>
                    <a:pt x="6238" y="16500"/>
                    <a:pt x="6639" y="13565"/>
                  </a:cubicBezTo>
                  <a:cubicBezTo>
                    <a:pt x="6839" y="11863"/>
                    <a:pt x="5671" y="9995"/>
                    <a:pt x="6505" y="8327"/>
                  </a:cubicBezTo>
                  <a:cubicBezTo>
                    <a:pt x="6872" y="7560"/>
                    <a:pt x="7539" y="7027"/>
                    <a:pt x="8106" y="6393"/>
                  </a:cubicBezTo>
                  <a:cubicBezTo>
                    <a:pt x="8540" y="5859"/>
                    <a:pt x="8974" y="5259"/>
                    <a:pt x="9174" y="4591"/>
                  </a:cubicBezTo>
                  <a:cubicBezTo>
                    <a:pt x="9641" y="3024"/>
                    <a:pt x="9207" y="1256"/>
                    <a:pt x="8073" y="88"/>
                  </a:cubicBezTo>
                  <a:cubicBezTo>
                    <a:pt x="8003" y="26"/>
                    <a:pt x="7930" y="0"/>
                    <a:pt x="78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1844088" y="293300"/>
              <a:ext cx="159300" cy="400825"/>
            </a:xfrm>
            <a:custGeom>
              <a:avLst/>
              <a:gdLst/>
              <a:ahLst/>
              <a:cxnLst/>
              <a:rect l="l" t="t" r="r" b="b"/>
              <a:pathLst>
                <a:path w="6372" h="16033" extrusionOk="0">
                  <a:moveTo>
                    <a:pt x="5625" y="1"/>
                  </a:moveTo>
                  <a:cubicBezTo>
                    <a:pt x="5560" y="1"/>
                    <a:pt x="5494" y="31"/>
                    <a:pt x="5438" y="103"/>
                  </a:cubicBezTo>
                  <a:cubicBezTo>
                    <a:pt x="3670" y="2071"/>
                    <a:pt x="6372" y="4907"/>
                    <a:pt x="4737" y="6875"/>
                  </a:cubicBezTo>
                  <a:cubicBezTo>
                    <a:pt x="4037" y="7742"/>
                    <a:pt x="2836" y="8109"/>
                    <a:pt x="1935" y="8809"/>
                  </a:cubicBezTo>
                  <a:cubicBezTo>
                    <a:pt x="1034" y="9543"/>
                    <a:pt x="601" y="10444"/>
                    <a:pt x="701" y="11578"/>
                  </a:cubicBezTo>
                  <a:cubicBezTo>
                    <a:pt x="768" y="12812"/>
                    <a:pt x="1601" y="14613"/>
                    <a:pt x="567" y="15614"/>
                  </a:cubicBezTo>
                  <a:cubicBezTo>
                    <a:pt x="361" y="15743"/>
                    <a:pt x="554" y="16033"/>
                    <a:pt x="776" y="16033"/>
                  </a:cubicBezTo>
                  <a:cubicBezTo>
                    <a:pt x="840" y="16033"/>
                    <a:pt x="907" y="16008"/>
                    <a:pt x="968" y="15948"/>
                  </a:cubicBezTo>
                  <a:cubicBezTo>
                    <a:pt x="2836" y="14113"/>
                    <a:pt x="0" y="11211"/>
                    <a:pt x="2035" y="9376"/>
                  </a:cubicBezTo>
                  <a:cubicBezTo>
                    <a:pt x="2869" y="8609"/>
                    <a:pt x="4003" y="8242"/>
                    <a:pt x="4837" y="7475"/>
                  </a:cubicBezTo>
                  <a:cubicBezTo>
                    <a:pt x="5704" y="6708"/>
                    <a:pt x="5871" y="5607"/>
                    <a:pt x="5738" y="4473"/>
                  </a:cubicBezTo>
                  <a:cubicBezTo>
                    <a:pt x="5571" y="3239"/>
                    <a:pt x="4870" y="1537"/>
                    <a:pt x="5838" y="470"/>
                  </a:cubicBezTo>
                  <a:cubicBezTo>
                    <a:pt x="6015" y="293"/>
                    <a:pt x="5828" y="1"/>
                    <a:pt x="56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740638" y="941550"/>
              <a:ext cx="435850" cy="136450"/>
            </a:xfrm>
            <a:custGeom>
              <a:avLst/>
              <a:gdLst/>
              <a:ahLst/>
              <a:cxnLst/>
              <a:rect l="l" t="t" r="r" b="b"/>
              <a:pathLst>
                <a:path w="17434" h="5458" extrusionOk="0">
                  <a:moveTo>
                    <a:pt x="424" y="1"/>
                  </a:moveTo>
                  <a:cubicBezTo>
                    <a:pt x="186" y="1"/>
                    <a:pt x="1" y="272"/>
                    <a:pt x="240" y="459"/>
                  </a:cubicBezTo>
                  <a:cubicBezTo>
                    <a:pt x="1541" y="1526"/>
                    <a:pt x="3076" y="2527"/>
                    <a:pt x="4744" y="2994"/>
                  </a:cubicBezTo>
                  <a:cubicBezTo>
                    <a:pt x="5270" y="3131"/>
                    <a:pt x="5812" y="3221"/>
                    <a:pt x="6370" y="3221"/>
                  </a:cubicBezTo>
                  <a:cubicBezTo>
                    <a:pt x="6625" y="3221"/>
                    <a:pt x="6883" y="3202"/>
                    <a:pt x="7145" y="3161"/>
                  </a:cubicBezTo>
                  <a:cubicBezTo>
                    <a:pt x="7979" y="3027"/>
                    <a:pt x="8646" y="2560"/>
                    <a:pt x="9414" y="2193"/>
                  </a:cubicBezTo>
                  <a:cubicBezTo>
                    <a:pt x="9740" y="2042"/>
                    <a:pt x="10043" y="1963"/>
                    <a:pt x="10329" y="1963"/>
                  </a:cubicBezTo>
                  <a:cubicBezTo>
                    <a:pt x="10803" y="1963"/>
                    <a:pt x="11232" y="2182"/>
                    <a:pt x="11648" y="2660"/>
                  </a:cubicBezTo>
                  <a:cubicBezTo>
                    <a:pt x="12115" y="3194"/>
                    <a:pt x="12482" y="3861"/>
                    <a:pt x="12983" y="4361"/>
                  </a:cubicBezTo>
                  <a:cubicBezTo>
                    <a:pt x="13745" y="5077"/>
                    <a:pt x="14779" y="5458"/>
                    <a:pt x="15808" y="5458"/>
                  </a:cubicBezTo>
                  <a:cubicBezTo>
                    <a:pt x="16265" y="5458"/>
                    <a:pt x="16721" y="5383"/>
                    <a:pt x="17152" y="5229"/>
                  </a:cubicBezTo>
                  <a:cubicBezTo>
                    <a:pt x="17434" y="5166"/>
                    <a:pt x="17305" y="4722"/>
                    <a:pt x="17013" y="4722"/>
                  </a:cubicBezTo>
                  <a:cubicBezTo>
                    <a:pt x="16993" y="4722"/>
                    <a:pt x="16973" y="4724"/>
                    <a:pt x="16952" y="4728"/>
                  </a:cubicBezTo>
                  <a:cubicBezTo>
                    <a:pt x="16540" y="4883"/>
                    <a:pt x="16127" y="4956"/>
                    <a:pt x="15726" y="4956"/>
                  </a:cubicBezTo>
                  <a:cubicBezTo>
                    <a:pt x="14568" y="4956"/>
                    <a:pt x="13501" y="4351"/>
                    <a:pt x="12783" y="3361"/>
                  </a:cubicBezTo>
                  <a:cubicBezTo>
                    <a:pt x="12162" y="2504"/>
                    <a:pt x="11463" y="1437"/>
                    <a:pt x="10337" y="1437"/>
                  </a:cubicBezTo>
                  <a:cubicBezTo>
                    <a:pt x="10192" y="1437"/>
                    <a:pt x="10040" y="1455"/>
                    <a:pt x="9881" y="1493"/>
                  </a:cubicBezTo>
                  <a:cubicBezTo>
                    <a:pt x="9113" y="1659"/>
                    <a:pt x="8513" y="2193"/>
                    <a:pt x="7779" y="2460"/>
                  </a:cubicBezTo>
                  <a:cubicBezTo>
                    <a:pt x="7313" y="2615"/>
                    <a:pt x="6825" y="2703"/>
                    <a:pt x="6333" y="2703"/>
                  </a:cubicBezTo>
                  <a:cubicBezTo>
                    <a:pt x="5980" y="2703"/>
                    <a:pt x="5626" y="2658"/>
                    <a:pt x="5277" y="2560"/>
                  </a:cubicBezTo>
                  <a:cubicBezTo>
                    <a:pt x="3509" y="2193"/>
                    <a:pt x="1975" y="1159"/>
                    <a:pt x="607" y="58"/>
                  </a:cubicBezTo>
                  <a:cubicBezTo>
                    <a:pt x="547" y="18"/>
                    <a:pt x="483" y="1"/>
                    <a:pt x="4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2031713" y="1072150"/>
              <a:ext cx="320025" cy="116725"/>
            </a:xfrm>
            <a:custGeom>
              <a:avLst/>
              <a:gdLst/>
              <a:ahLst/>
              <a:cxnLst/>
              <a:rect l="l" t="t" r="r" b="b"/>
              <a:pathLst>
                <a:path w="12801" h="4669" extrusionOk="0">
                  <a:moveTo>
                    <a:pt x="421" y="0"/>
                  </a:moveTo>
                  <a:cubicBezTo>
                    <a:pt x="286" y="0"/>
                    <a:pt x="150" y="92"/>
                    <a:pt x="134" y="272"/>
                  </a:cubicBezTo>
                  <a:cubicBezTo>
                    <a:pt x="1" y="1306"/>
                    <a:pt x="735" y="2140"/>
                    <a:pt x="1602" y="2607"/>
                  </a:cubicBezTo>
                  <a:cubicBezTo>
                    <a:pt x="2736" y="3174"/>
                    <a:pt x="4004" y="3074"/>
                    <a:pt x="5204" y="3140"/>
                  </a:cubicBezTo>
                  <a:cubicBezTo>
                    <a:pt x="6005" y="3174"/>
                    <a:pt x="6739" y="3307"/>
                    <a:pt x="7373" y="3774"/>
                  </a:cubicBezTo>
                  <a:cubicBezTo>
                    <a:pt x="7873" y="4108"/>
                    <a:pt x="8273" y="4575"/>
                    <a:pt x="8907" y="4641"/>
                  </a:cubicBezTo>
                  <a:cubicBezTo>
                    <a:pt x="9001" y="4660"/>
                    <a:pt x="9096" y="4668"/>
                    <a:pt x="9190" y="4668"/>
                  </a:cubicBezTo>
                  <a:cubicBezTo>
                    <a:pt x="9596" y="4668"/>
                    <a:pt x="10002" y="4516"/>
                    <a:pt x="10408" y="4408"/>
                  </a:cubicBezTo>
                  <a:cubicBezTo>
                    <a:pt x="10836" y="4241"/>
                    <a:pt x="11264" y="4007"/>
                    <a:pt x="11704" y="4007"/>
                  </a:cubicBezTo>
                  <a:cubicBezTo>
                    <a:pt x="11881" y="4007"/>
                    <a:pt x="12061" y="4045"/>
                    <a:pt x="12243" y="4141"/>
                  </a:cubicBezTo>
                  <a:cubicBezTo>
                    <a:pt x="12290" y="4164"/>
                    <a:pt x="12335" y="4175"/>
                    <a:pt x="12378" y="4175"/>
                  </a:cubicBezTo>
                  <a:cubicBezTo>
                    <a:pt x="12640" y="4175"/>
                    <a:pt x="12801" y="3789"/>
                    <a:pt x="12543" y="3674"/>
                  </a:cubicBezTo>
                  <a:cubicBezTo>
                    <a:pt x="12284" y="3540"/>
                    <a:pt x="12031" y="3487"/>
                    <a:pt x="11782" y="3487"/>
                  </a:cubicBezTo>
                  <a:cubicBezTo>
                    <a:pt x="11103" y="3487"/>
                    <a:pt x="10449" y="3879"/>
                    <a:pt x="9741" y="4074"/>
                  </a:cubicBezTo>
                  <a:cubicBezTo>
                    <a:pt x="9592" y="4111"/>
                    <a:pt x="9452" y="4129"/>
                    <a:pt x="9318" y="4129"/>
                  </a:cubicBezTo>
                  <a:cubicBezTo>
                    <a:pt x="8851" y="4129"/>
                    <a:pt x="8462" y="3918"/>
                    <a:pt x="8073" y="3607"/>
                  </a:cubicBezTo>
                  <a:cubicBezTo>
                    <a:pt x="7573" y="3240"/>
                    <a:pt x="7072" y="2940"/>
                    <a:pt x="6505" y="2773"/>
                  </a:cubicBezTo>
                  <a:cubicBezTo>
                    <a:pt x="5271" y="2473"/>
                    <a:pt x="4004" y="2740"/>
                    <a:pt x="2769" y="2473"/>
                  </a:cubicBezTo>
                  <a:cubicBezTo>
                    <a:pt x="1735" y="2240"/>
                    <a:pt x="534" y="1506"/>
                    <a:pt x="701" y="305"/>
                  </a:cubicBezTo>
                  <a:cubicBezTo>
                    <a:pt x="701" y="100"/>
                    <a:pt x="562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1424113" y="1235150"/>
              <a:ext cx="149800" cy="557650"/>
            </a:xfrm>
            <a:custGeom>
              <a:avLst/>
              <a:gdLst/>
              <a:ahLst/>
              <a:cxnLst/>
              <a:rect l="l" t="t" r="r" b="b"/>
              <a:pathLst>
                <a:path w="5992" h="22306" extrusionOk="0">
                  <a:moveTo>
                    <a:pt x="3710" y="1"/>
                  </a:moveTo>
                  <a:cubicBezTo>
                    <a:pt x="3484" y="1"/>
                    <a:pt x="3311" y="278"/>
                    <a:pt x="3490" y="456"/>
                  </a:cubicBezTo>
                  <a:cubicBezTo>
                    <a:pt x="4657" y="1624"/>
                    <a:pt x="5324" y="3225"/>
                    <a:pt x="5425" y="4826"/>
                  </a:cubicBezTo>
                  <a:cubicBezTo>
                    <a:pt x="5458" y="5627"/>
                    <a:pt x="5358" y="6394"/>
                    <a:pt x="5124" y="7128"/>
                  </a:cubicBezTo>
                  <a:cubicBezTo>
                    <a:pt x="4857" y="7962"/>
                    <a:pt x="4290" y="8662"/>
                    <a:pt x="4124" y="9496"/>
                  </a:cubicBezTo>
                  <a:cubicBezTo>
                    <a:pt x="3923" y="10397"/>
                    <a:pt x="4190" y="11164"/>
                    <a:pt x="4491" y="11998"/>
                  </a:cubicBezTo>
                  <a:cubicBezTo>
                    <a:pt x="4757" y="12765"/>
                    <a:pt x="4924" y="13466"/>
                    <a:pt x="4958" y="14266"/>
                  </a:cubicBezTo>
                  <a:cubicBezTo>
                    <a:pt x="4991" y="15734"/>
                    <a:pt x="4624" y="17235"/>
                    <a:pt x="3923" y="18469"/>
                  </a:cubicBezTo>
                  <a:cubicBezTo>
                    <a:pt x="3090" y="19937"/>
                    <a:pt x="1822" y="21138"/>
                    <a:pt x="288" y="21805"/>
                  </a:cubicBezTo>
                  <a:cubicBezTo>
                    <a:pt x="1" y="21920"/>
                    <a:pt x="182" y="22306"/>
                    <a:pt x="451" y="22306"/>
                  </a:cubicBezTo>
                  <a:cubicBezTo>
                    <a:pt x="495" y="22306"/>
                    <a:pt x="541" y="22295"/>
                    <a:pt x="588" y="22272"/>
                  </a:cubicBezTo>
                  <a:cubicBezTo>
                    <a:pt x="3423" y="21071"/>
                    <a:pt x="5291" y="18169"/>
                    <a:pt x="5491" y="15133"/>
                  </a:cubicBezTo>
                  <a:cubicBezTo>
                    <a:pt x="5525" y="14400"/>
                    <a:pt x="5491" y="13599"/>
                    <a:pt x="5324" y="12832"/>
                  </a:cubicBezTo>
                  <a:cubicBezTo>
                    <a:pt x="5124" y="11931"/>
                    <a:pt x="4591" y="11064"/>
                    <a:pt x="4591" y="10097"/>
                  </a:cubicBezTo>
                  <a:cubicBezTo>
                    <a:pt x="4591" y="9129"/>
                    <a:pt x="5291" y="8295"/>
                    <a:pt x="5625" y="7428"/>
                  </a:cubicBezTo>
                  <a:cubicBezTo>
                    <a:pt x="5858" y="6627"/>
                    <a:pt x="5992" y="5793"/>
                    <a:pt x="5992" y="4993"/>
                  </a:cubicBezTo>
                  <a:cubicBezTo>
                    <a:pt x="5958" y="3158"/>
                    <a:pt x="5191" y="1390"/>
                    <a:pt x="3923" y="89"/>
                  </a:cubicBezTo>
                  <a:cubicBezTo>
                    <a:pt x="3853" y="27"/>
                    <a:pt x="3779" y="1"/>
                    <a:pt x="3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955938" y="640975"/>
              <a:ext cx="1276775" cy="891900"/>
            </a:xfrm>
            <a:custGeom>
              <a:avLst/>
              <a:gdLst/>
              <a:ahLst/>
              <a:cxnLst/>
              <a:rect l="l" t="t" r="r" b="b"/>
              <a:pathLst>
                <a:path w="51071" h="35676" extrusionOk="0">
                  <a:moveTo>
                    <a:pt x="38538" y="0"/>
                  </a:moveTo>
                  <a:cubicBezTo>
                    <a:pt x="34562" y="0"/>
                    <a:pt x="31246" y="2146"/>
                    <a:pt x="27521" y="4543"/>
                  </a:cubicBezTo>
                  <a:cubicBezTo>
                    <a:pt x="24518" y="6511"/>
                    <a:pt x="24619" y="7011"/>
                    <a:pt x="22017" y="8846"/>
                  </a:cubicBezTo>
                  <a:cubicBezTo>
                    <a:pt x="14678" y="13916"/>
                    <a:pt x="10975" y="11714"/>
                    <a:pt x="6305" y="15817"/>
                  </a:cubicBezTo>
                  <a:cubicBezTo>
                    <a:pt x="3470" y="18252"/>
                    <a:pt x="1" y="23223"/>
                    <a:pt x="1369" y="28260"/>
                  </a:cubicBezTo>
                  <a:cubicBezTo>
                    <a:pt x="2467" y="32234"/>
                    <a:pt x="6414" y="35676"/>
                    <a:pt x="10025" y="35676"/>
                  </a:cubicBezTo>
                  <a:cubicBezTo>
                    <a:pt x="10142" y="35676"/>
                    <a:pt x="10259" y="35672"/>
                    <a:pt x="10375" y="35665"/>
                  </a:cubicBezTo>
                  <a:cubicBezTo>
                    <a:pt x="12843" y="35498"/>
                    <a:pt x="13544" y="33830"/>
                    <a:pt x="18414" y="29894"/>
                  </a:cubicBezTo>
                  <a:cubicBezTo>
                    <a:pt x="20682" y="28093"/>
                    <a:pt x="24085" y="24890"/>
                    <a:pt x="28321" y="23323"/>
                  </a:cubicBezTo>
                  <a:cubicBezTo>
                    <a:pt x="32891" y="21655"/>
                    <a:pt x="37861" y="21255"/>
                    <a:pt x="42365" y="19420"/>
                  </a:cubicBezTo>
                  <a:cubicBezTo>
                    <a:pt x="46868" y="17585"/>
                    <a:pt x="51071" y="13482"/>
                    <a:pt x="50704" y="8645"/>
                  </a:cubicBezTo>
                  <a:cubicBezTo>
                    <a:pt x="50304" y="3709"/>
                    <a:pt x="43899" y="139"/>
                    <a:pt x="38895" y="6"/>
                  </a:cubicBezTo>
                  <a:cubicBezTo>
                    <a:pt x="38776" y="2"/>
                    <a:pt x="38657" y="0"/>
                    <a:pt x="385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990963" y="676100"/>
              <a:ext cx="1204225" cy="823375"/>
            </a:xfrm>
            <a:custGeom>
              <a:avLst/>
              <a:gdLst/>
              <a:ahLst/>
              <a:cxnLst/>
              <a:rect l="l" t="t" r="r" b="b"/>
              <a:pathLst>
                <a:path w="48169" h="32935" extrusionOk="0">
                  <a:moveTo>
                    <a:pt x="37219" y="0"/>
                  </a:moveTo>
                  <a:cubicBezTo>
                    <a:pt x="33623" y="0"/>
                    <a:pt x="30464" y="2008"/>
                    <a:pt x="26820" y="4338"/>
                  </a:cubicBezTo>
                  <a:cubicBezTo>
                    <a:pt x="25219" y="5339"/>
                    <a:pt x="24619" y="5940"/>
                    <a:pt x="23885" y="6573"/>
                  </a:cubicBezTo>
                  <a:cubicBezTo>
                    <a:pt x="23284" y="7140"/>
                    <a:pt x="22617" y="7774"/>
                    <a:pt x="21316" y="8641"/>
                  </a:cubicBezTo>
                  <a:cubicBezTo>
                    <a:pt x="17313" y="11410"/>
                    <a:pt x="14244" y="12177"/>
                    <a:pt x="11776" y="12778"/>
                  </a:cubicBezTo>
                  <a:cubicBezTo>
                    <a:pt x="9508" y="13312"/>
                    <a:pt x="7740" y="13779"/>
                    <a:pt x="5705" y="15513"/>
                  </a:cubicBezTo>
                  <a:cubicBezTo>
                    <a:pt x="5438" y="15780"/>
                    <a:pt x="5105" y="16114"/>
                    <a:pt x="4771" y="16447"/>
                  </a:cubicBezTo>
                  <a:cubicBezTo>
                    <a:pt x="3637" y="17648"/>
                    <a:pt x="1" y="21951"/>
                    <a:pt x="1269" y="26588"/>
                  </a:cubicBezTo>
                  <a:cubicBezTo>
                    <a:pt x="2173" y="29980"/>
                    <a:pt x="5613" y="32935"/>
                    <a:pt x="8556" y="32935"/>
                  </a:cubicBezTo>
                  <a:cubicBezTo>
                    <a:pt x="8652" y="32935"/>
                    <a:pt x="8746" y="32932"/>
                    <a:pt x="8841" y="32926"/>
                  </a:cubicBezTo>
                  <a:cubicBezTo>
                    <a:pt x="9941" y="32825"/>
                    <a:pt x="10475" y="32358"/>
                    <a:pt x="12343" y="30691"/>
                  </a:cubicBezTo>
                  <a:cubicBezTo>
                    <a:pt x="13310" y="29823"/>
                    <a:pt x="14478" y="28789"/>
                    <a:pt x="16146" y="27455"/>
                  </a:cubicBezTo>
                  <a:cubicBezTo>
                    <a:pt x="16513" y="27155"/>
                    <a:pt x="16880" y="26821"/>
                    <a:pt x="17313" y="26488"/>
                  </a:cubicBezTo>
                  <a:cubicBezTo>
                    <a:pt x="19548" y="24620"/>
                    <a:pt x="22650" y="22018"/>
                    <a:pt x="26453" y="20650"/>
                  </a:cubicBezTo>
                  <a:cubicBezTo>
                    <a:pt x="28688" y="19816"/>
                    <a:pt x="30990" y="19316"/>
                    <a:pt x="33225" y="18815"/>
                  </a:cubicBezTo>
                  <a:cubicBezTo>
                    <a:pt x="35793" y="18248"/>
                    <a:pt x="38162" y="17748"/>
                    <a:pt x="40463" y="16781"/>
                  </a:cubicBezTo>
                  <a:cubicBezTo>
                    <a:pt x="42365" y="15980"/>
                    <a:pt x="44132" y="14779"/>
                    <a:pt x="45467" y="13412"/>
                  </a:cubicBezTo>
                  <a:cubicBezTo>
                    <a:pt x="46701" y="12111"/>
                    <a:pt x="48169" y="9976"/>
                    <a:pt x="47868" y="7407"/>
                  </a:cubicBezTo>
                  <a:cubicBezTo>
                    <a:pt x="47602" y="3404"/>
                    <a:pt x="41998" y="135"/>
                    <a:pt x="37394" y="2"/>
                  </a:cubicBezTo>
                  <a:cubicBezTo>
                    <a:pt x="37336" y="1"/>
                    <a:pt x="37277" y="0"/>
                    <a:pt x="37219" y="0"/>
                  </a:cubicBezTo>
                  <a:close/>
                </a:path>
              </a:pathLst>
            </a:custGeom>
            <a:solidFill>
              <a:srgbClr val="E6B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1095213" y="698650"/>
              <a:ext cx="1103325" cy="803300"/>
            </a:xfrm>
            <a:custGeom>
              <a:avLst/>
              <a:gdLst/>
              <a:ahLst/>
              <a:cxnLst/>
              <a:rect l="l" t="t" r="r" b="b"/>
              <a:pathLst>
                <a:path w="44133" h="32132" extrusionOk="0">
                  <a:moveTo>
                    <a:pt x="37427" y="1"/>
                  </a:moveTo>
                  <a:lnTo>
                    <a:pt x="37427" y="1"/>
                  </a:lnTo>
                  <a:cubicBezTo>
                    <a:pt x="39129" y="1268"/>
                    <a:pt x="40296" y="2903"/>
                    <a:pt x="40429" y="4671"/>
                  </a:cubicBezTo>
                  <a:cubicBezTo>
                    <a:pt x="40630" y="7272"/>
                    <a:pt x="39162" y="9407"/>
                    <a:pt x="37928" y="10708"/>
                  </a:cubicBezTo>
                  <a:cubicBezTo>
                    <a:pt x="36593" y="12109"/>
                    <a:pt x="34792" y="13277"/>
                    <a:pt x="32924" y="14077"/>
                  </a:cubicBezTo>
                  <a:cubicBezTo>
                    <a:pt x="30656" y="15045"/>
                    <a:pt x="28221" y="15545"/>
                    <a:pt x="25686" y="16112"/>
                  </a:cubicBezTo>
                  <a:cubicBezTo>
                    <a:pt x="23451" y="16613"/>
                    <a:pt x="21116" y="17113"/>
                    <a:pt x="18881" y="17947"/>
                  </a:cubicBezTo>
                  <a:cubicBezTo>
                    <a:pt x="15111" y="19381"/>
                    <a:pt x="12009" y="21916"/>
                    <a:pt x="9774" y="23784"/>
                  </a:cubicBezTo>
                  <a:cubicBezTo>
                    <a:pt x="9341" y="24118"/>
                    <a:pt x="8974" y="24451"/>
                    <a:pt x="8607" y="24752"/>
                  </a:cubicBezTo>
                  <a:cubicBezTo>
                    <a:pt x="6939" y="26086"/>
                    <a:pt x="5771" y="27187"/>
                    <a:pt x="4804" y="28021"/>
                  </a:cubicBezTo>
                  <a:cubicBezTo>
                    <a:pt x="2936" y="29722"/>
                    <a:pt x="2369" y="30122"/>
                    <a:pt x="1302" y="30222"/>
                  </a:cubicBezTo>
                  <a:cubicBezTo>
                    <a:pt x="1193" y="30231"/>
                    <a:pt x="1085" y="30235"/>
                    <a:pt x="976" y="30235"/>
                  </a:cubicBezTo>
                  <a:cubicBezTo>
                    <a:pt x="651" y="30235"/>
                    <a:pt x="326" y="30197"/>
                    <a:pt x="1" y="30122"/>
                  </a:cubicBezTo>
                  <a:lnTo>
                    <a:pt x="1" y="30122"/>
                  </a:lnTo>
                  <a:cubicBezTo>
                    <a:pt x="1386" y="31350"/>
                    <a:pt x="3009" y="32132"/>
                    <a:pt x="4533" y="32132"/>
                  </a:cubicBezTo>
                  <a:cubicBezTo>
                    <a:pt x="4623" y="32132"/>
                    <a:pt x="4714" y="32129"/>
                    <a:pt x="4804" y="32124"/>
                  </a:cubicBezTo>
                  <a:cubicBezTo>
                    <a:pt x="5871" y="32057"/>
                    <a:pt x="6439" y="31623"/>
                    <a:pt x="8307" y="29922"/>
                  </a:cubicBezTo>
                  <a:cubicBezTo>
                    <a:pt x="9274" y="29055"/>
                    <a:pt x="10441" y="28021"/>
                    <a:pt x="12109" y="26686"/>
                  </a:cubicBezTo>
                  <a:cubicBezTo>
                    <a:pt x="12476" y="26386"/>
                    <a:pt x="12843" y="26053"/>
                    <a:pt x="13277" y="25719"/>
                  </a:cubicBezTo>
                  <a:cubicBezTo>
                    <a:pt x="15512" y="23851"/>
                    <a:pt x="18614" y="21249"/>
                    <a:pt x="22383" y="19882"/>
                  </a:cubicBezTo>
                  <a:cubicBezTo>
                    <a:pt x="24652" y="19048"/>
                    <a:pt x="26953" y="18547"/>
                    <a:pt x="29188" y="18047"/>
                  </a:cubicBezTo>
                  <a:cubicBezTo>
                    <a:pt x="31757" y="17446"/>
                    <a:pt x="34125" y="16913"/>
                    <a:pt x="36427" y="16012"/>
                  </a:cubicBezTo>
                  <a:cubicBezTo>
                    <a:pt x="38328" y="15212"/>
                    <a:pt x="40096" y="14011"/>
                    <a:pt x="41430" y="12610"/>
                  </a:cubicBezTo>
                  <a:cubicBezTo>
                    <a:pt x="42664" y="11342"/>
                    <a:pt x="44132" y="9207"/>
                    <a:pt x="43932" y="6572"/>
                  </a:cubicBezTo>
                  <a:cubicBezTo>
                    <a:pt x="43698" y="3737"/>
                    <a:pt x="40796" y="1235"/>
                    <a:pt x="374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1803213" y="761200"/>
              <a:ext cx="90100" cy="87575"/>
            </a:xfrm>
            <a:custGeom>
              <a:avLst/>
              <a:gdLst/>
              <a:ahLst/>
              <a:cxnLst/>
              <a:rect l="l" t="t" r="r" b="b"/>
              <a:pathLst>
                <a:path w="3604" h="3503" extrusionOk="0">
                  <a:moveTo>
                    <a:pt x="1802" y="0"/>
                  </a:moveTo>
                  <a:cubicBezTo>
                    <a:pt x="868" y="0"/>
                    <a:pt x="1" y="768"/>
                    <a:pt x="34" y="1735"/>
                  </a:cubicBezTo>
                  <a:cubicBezTo>
                    <a:pt x="101" y="2702"/>
                    <a:pt x="835" y="3503"/>
                    <a:pt x="1802" y="3503"/>
                  </a:cubicBezTo>
                  <a:cubicBezTo>
                    <a:pt x="2703" y="3503"/>
                    <a:pt x="3603" y="2702"/>
                    <a:pt x="3537" y="1735"/>
                  </a:cubicBezTo>
                  <a:cubicBezTo>
                    <a:pt x="3503" y="768"/>
                    <a:pt x="2803" y="0"/>
                    <a:pt x="1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1503838" y="1063075"/>
              <a:ext cx="90100" cy="87600"/>
            </a:xfrm>
            <a:custGeom>
              <a:avLst/>
              <a:gdLst/>
              <a:ahLst/>
              <a:cxnLst/>
              <a:rect l="l" t="t" r="r" b="b"/>
              <a:pathLst>
                <a:path w="3604" h="3504" extrusionOk="0">
                  <a:moveTo>
                    <a:pt x="1802" y="1"/>
                  </a:moveTo>
                  <a:cubicBezTo>
                    <a:pt x="901" y="1"/>
                    <a:pt x="1" y="801"/>
                    <a:pt x="67" y="1769"/>
                  </a:cubicBezTo>
                  <a:cubicBezTo>
                    <a:pt x="101" y="2703"/>
                    <a:pt x="801" y="3503"/>
                    <a:pt x="1802" y="3503"/>
                  </a:cubicBezTo>
                  <a:cubicBezTo>
                    <a:pt x="2703" y="3503"/>
                    <a:pt x="3603" y="2703"/>
                    <a:pt x="3536" y="1769"/>
                  </a:cubicBezTo>
                  <a:cubicBezTo>
                    <a:pt x="3503" y="801"/>
                    <a:pt x="2803" y="1"/>
                    <a:pt x="1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1326213" y="1073925"/>
              <a:ext cx="89250" cy="87575"/>
            </a:xfrm>
            <a:custGeom>
              <a:avLst/>
              <a:gdLst/>
              <a:ahLst/>
              <a:cxnLst/>
              <a:rect l="l" t="t" r="r" b="b"/>
              <a:pathLst>
                <a:path w="3570" h="3503" extrusionOk="0">
                  <a:moveTo>
                    <a:pt x="1768" y="0"/>
                  </a:moveTo>
                  <a:cubicBezTo>
                    <a:pt x="868" y="0"/>
                    <a:pt x="1" y="768"/>
                    <a:pt x="34" y="1735"/>
                  </a:cubicBezTo>
                  <a:cubicBezTo>
                    <a:pt x="67" y="2702"/>
                    <a:pt x="834" y="3503"/>
                    <a:pt x="1768" y="3503"/>
                  </a:cubicBezTo>
                  <a:cubicBezTo>
                    <a:pt x="2702" y="3503"/>
                    <a:pt x="3570" y="2702"/>
                    <a:pt x="3536" y="1735"/>
                  </a:cubicBezTo>
                  <a:cubicBezTo>
                    <a:pt x="3503" y="768"/>
                    <a:pt x="2769" y="0"/>
                    <a:pt x="17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1076863" y="1171500"/>
              <a:ext cx="89250" cy="87575"/>
            </a:xfrm>
            <a:custGeom>
              <a:avLst/>
              <a:gdLst/>
              <a:ahLst/>
              <a:cxnLst/>
              <a:rect l="l" t="t" r="r" b="b"/>
              <a:pathLst>
                <a:path w="3570" h="3503" extrusionOk="0">
                  <a:moveTo>
                    <a:pt x="1802" y="0"/>
                  </a:moveTo>
                  <a:cubicBezTo>
                    <a:pt x="868" y="0"/>
                    <a:pt x="1" y="801"/>
                    <a:pt x="34" y="1768"/>
                  </a:cubicBezTo>
                  <a:cubicBezTo>
                    <a:pt x="67" y="2702"/>
                    <a:pt x="835" y="3503"/>
                    <a:pt x="1802" y="3503"/>
                  </a:cubicBezTo>
                  <a:cubicBezTo>
                    <a:pt x="2703" y="3503"/>
                    <a:pt x="3570" y="2702"/>
                    <a:pt x="3537" y="1768"/>
                  </a:cubicBezTo>
                  <a:cubicBezTo>
                    <a:pt x="3503" y="801"/>
                    <a:pt x="2769" y="0"/>
                    <a:pt x="1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1191963" y="1378300"/>
              <a:ext cx="90075" cy="87600"/>
            </a:xfrm>
            <a:custGeom>
              <a:avLst/>
              <a:gdLst/>
              <a:ahLst/>
              <a:cxnLst/>
              <a:rect l="l" t="t" r="r" b="b"/>
              <a:pathLst>
                <a:path w="3603" h="3504" extrusionOk="0">
                  <a:moveTo>
                    <a:pt x="1801" y="1"/>
                  </a:moveTo>
                  <a:cubicBezTo>
                    <a:pt x="901" y="1"/>
                    <a:pt x="0" y="768"/>
                    <a:pt x="67" y="1735"/>
                  </a:cubicBezTo>
                  <a:cubicBezTo>
                    <a:pt x="100" y="2669"/>
                    <a:pt x="801" y="3503"/>
                    <a:pt x="1801" y="3503"/>
                  </a:cubicBezTo>
                  <a:cubicBezTo>
                    <a:pt x="2735" y="3503"/>
                    <a:pt x="3603" y="2703"/>
                    <a:pt x="3569" y="1735"/>
                  </a:cubicBezTo>
                  <a:cubicBezTo>
                    <a:pt x="3503" y="768"/>
                    <a:pt x="2802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2023388" y="983025"/>
              <a:ext cx="89250" cy="87575"/>
            </a:xfrm>
            <a:custGeom>
              <a:avLst/>
              <a:gdLst/>
              <a:ahLst/>
              <a:cxnLst/>
              <a:rect l="l" t="t" r="r" b="b"/>
              <a:pathLst>
                <a:path w="3570" h="3503" extrusionOk="0">
                  <a:moveTo>
                    <a:pt x="1801" y="0"/>
                  </a:moveTo>
                  <a:cubicBezTo>
                    <a:pt x="867" y="0"/>
                    <a:pt x="0" y="801"/>
                    <a:pt x="33" y="1735"/>
                  </a:cubicBezTo>
                  <a:cubicBezTo>
                    <a:pt x="134" y="2702"/>
                    <a:pt x="834" y="3503"/>
                    <a:pt x="1801" y="3503"/>
                  </a:cubicBezTo>
                  <a:cubicBezTo>
                    <a:pt x="2702" y="3503"/>
                    <a:pt x="3569" y="2702"/>
                    <a:pt x="3536" y="1735"/>
                  </a:cubicBezTo>
                  <a:cubicBezTo>
                    <a:pt x="3503" y="801"/>
                    <a:pt x="2769" y="0"/>
                    <a:pt x="1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1708988" y="947175"/>
              <a:ext cx="90075" cy="87575"/>
            </a:xfrm>
            <a:custGeom>
              <a:avLst/>
              <a:gdLst/>
              <a:ahLst/>
              <a:cxnLst/>
              <a:rect l="l" t="t" r="r" b="b"/>
              <a:pathLst>
                <a:path w="3603" h="3503" extrusionOk="0">
                  <a:moveTo>
                    <a:pt x="1802" y="0"/>
                  </a:moveTo>
                  <a:cubicBezTo>
                    <a:pt x="901" y="0"/>
                    <a:pt x="0" y="801"/>
                    <a:pt x="67" y="1768"/>
                  </a:cubicBezTo>
                  <a:cubicBezTo>
                    <a:pt x="134" y="2735"/>
                    <a:pt x="868" y="3503"/>
                    <a:pt x="1802" y="3503"/>
                  </a:cubicBezTo>
                  <a:cubicBezTo>
                    <a:pt x="2736" y="3503"/>
                    <a:pt x="3603" y="2735"/>
                    <a:pt x="3570" y="1768"/>
                  </a:cubicBezTo>
                  <a:cubicBezTo>
                    <a:pt x="3503" y="801"/>
                    <a:pt x="2802" y="0"/>
                    <a:pt x="1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1933313" y="800400"/>
              <a:ext cx="90100" cy="87575"/>
            </a:xfrm>
            <a:custGeom>
              <a:avLst/>
              <a:gdLst/>
              <a:ahLst/>
              <a:cxnLst/>
              <a:rect l="l" t="t" r="r" b="b"/>
              <a:pathLst>
                <a:path w="3604" h="3503" extrusionOk="0">
                  <a:moveTo>
                    <a:pt x="1802" y="0"/>
                  </a:moveTo>
                  <a:cubicBezTo>
                    <a:pt x="901" y="0"/>
                    <a:pt x="1" y="801"/>
                    <a:pt x="67" y="1768"/>
                  </a:cubicBezTo>
                  <a:cubicBezTo>
                    <a:pt x="101" y="2702"/>
                    <a:pt x="801" y="3503"/>
                    <a:pt x="1802" y="3503"/>
                  </a:cubicBezTo>
                  <a:cubicBezTo>
                    <a:pt x="2702" y="3503"/>
                    <a:pt x="3603" y="2702"/>
                    <a:pt x="3536" y="1768"/>
                  </a:cubicBezTo>
                  <a:cubicBezTo>
                    <a:pt x="3503" y="801"/>
                    <a:pt x="2803" y="0"/>
                    <a:pt x="1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1090213" y="1334950"/>
              <a:ext cx="55900" cy="4422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0"/>
                  </a:moveTo>
                  <a:cubicBezTo>
                    <a:pt x="0" y="0"/>
                    <a:pt x="0" y="1768"/>
                    <a:pt x="1135" y="1768"/>
                  </a:cubicBezTo>
                  <a:cubicBezTo>
                    <a:pt x="2235" y="1768"/>
                    <a:pt x="2235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1353738" y="1309925"/>
              <a:ext cx="56725" cy="4422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9" y="1768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1227813" y="1165650"/>
              <a:ext cx="56725" cy="43400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34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1151913" y="1082250"/>
              <a:ext cx="55900" cy="43400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35" y="1"/>
                  </a:moveTo>
                  <a:cubicBezTo>
                    <a:pt x="1" y="1"/>
                    <a:pt x="1" y="1736"/>
                    <a:pt x="1135" y="1736"/>
                  </a:cubicBezTo>
                  <a:cubicBezTo>
                    <a:pt x="2236" y="1736"/>
                    <a:pt x="2236" y="1"/>
                    <a:pt x="1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1487163" y="982200"/>
              <a:ext cx="56725" cy="43375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1815738" y="1090600"/>
              <a:ext cx="55050" cy="43400"/>
            </a:xfrm>
            <a:custGeom>
              <a:avLst/>
              <a:gdLst/>
              <a:ahLst/>
              <a:cxnLst/>
              <a:rect l="l" t="t" r="r" b="b"/>
              <a:pathLst>
                <a:path w="2202" h="1736" extrusionOk="0">
                  <a:moveTo>
                    <a:pt x="1068" y="1"/>
                  </a:moveTo>
                  <a:cubicBezTo>
                    <a:pt x="0" y="1"/>
                    <a:pt x="0" y="1735"/>
                    <a:pt x="1068" y="1735"/>
                  </a:cubicBezTo>
                  <a:cubicBezTo>
                    <a:pt x="2202" y="1735"/>
                    <a:pt x="2202" y="1"/>
                    <a:pt x="10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1680638" y="1093100"/>
              <a:ext cx="55900" cy="4422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1686463" y="834575"/>
              <a:ext cx="56725" cy="4422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5" y="1"/>
                  </a:moveTo>
                  <a:cubicBezTo>
                    <a:pt x="1" y="68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1891613" y="934650"/>
              <a:ext cx="55075" cy="44225"/>
            </a:xfrm>
            <a:custGeom>
              <a:avLst/>
              <a:gdLst/>
              <a:ahLst/>
              <a:cxnLst/>
              <a:rect l="l" t="t" r="r" b="b"/>
              <a:pathLst>
                <a:path w="2203" h="1769" extrusionOk="0">
                  <a:moveTo>
                    <a:pt x="1101" y="1"/>
                  </a:moveTo>
                  <a:cubicBezTo>
                    <a:pt x="1" y="1"/>
                    <a:pt x="1" y="1769"/>
                    <a:pt x="1101" y="1769"/>
                  </a:cubicBezTo>
                  <a:cubicBezTo>
                    <a:pt x="2202" y="1769"/>
                    <a:pt x="2202" y="1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2086763" y="892950"/>
              <a:ext cx="56725" cy="4422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1"/>
                  </a:moveTo>
                  <a:cubicBezTo>
                    <a:pt x="0" y="1"/>
                    <a:pt x="0" y="1769"/>
                    <a:pt x="1134" y="1769"/>
                  </a:cubicBezTo>
                  <a:cubicBezTo>
                    <a:pt x="2269" y="1769"/>
                    <a:pt x="2269" y="1"/>
                    <a:pt x="1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1916638" y="719500"/>
              <a:ext cx="56725" cy="43400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574356" y="1441420"/>
              <a:ext cx="84098" cy="65605"/>
            </a:xfrm>
            <a:custGeom>
              <a:avLst/>
              <a:gdLst/>
              <a:ahLst/>
              <a:cxnLst/>
              <a:rect l="l" t="t" r="r" b="b"/>
              <a:pathLst>
                <a:path w="8040" h="6272" extrusionOk="0">
                  <a:moveTo>
                    <a:pt x="4004" y="1"/>
                  </a:moveTo>
                  <a:cubicBezTo>
                    <a:pt x="1" y="1"/>
                    <a:pt x="1" y="6272"/>
                    <a:pt x="4004" y="6272"/>
                  </a:cubicBezTo>
                  <a:cubicBezTo>
                    <a:pt x="8040" y="6272"/>
                    <a:pt x="8040" y="1"/>
                    <a:pt x="40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1387088" y="641950"/>
              <a:ext cx="66750" cy="52550"/>
            </a:xfrm>
            <a:custGeom>
              <a:avLst/>
              <a:gdLst/>
              <a:ahLst/>
              <a:cxnLst/>
              <a:rect l="l" t="t" r="r" b="b"/>
              <a:pathLst>
                <a:path w="2670" h="2102" extrusionOk="0">
                  <a:moveTo>
                    <a:pt x="1335" y="0"/>
                  </a:moveTo>
                  <a:cubicBezTo>
                    <a:pt x="1" y="0"/>
                    <a:pt x="1" y="2102"/>
                    <a:pt x="1335" y="2102"/>
                  </a:cubicBezTo>
                  <a:cubicBezTo>
                    <a:pt x="2669" y="2102"/>
                    <a:pt x="2669" y="0"/>
                    <a:pt x="1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2716948" y="1052246"/>
              <a:ext cx="66725" cy="51725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9"/>
                    <a:pt x="1334" y="2069"/>
                  </a:cubicBezTo>
                  <a:cubicBezTo>
                    <a:pt x="2669" y="2069"/>
                    <a:pt x="2669" y="0"/>
                    <a:pt x="13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 rot="5871081">
              <a:off x="1108728" y="381406"/>
              <a:ext cx="133447" cy="104247"/>
            </a:xfrm>
            <a:custGeom>
              <a:avLst/>
              <a:gdLst/>
              <a:ahLst/>
              <a:cxnLst/>
              <a:rect l="l" t="t" r="r" b="b"/>
              <a:pathLst>
                <a:path w="5338" h="4170" extrusionOk="0">
                  <a:moveTo>
                    <a:pt x="2669" y="0"/>
                  </a:moveTo>
                  <a:cubicBezTo>
                    <a:pt x="1" y="0"/>
                    <a:pt x="1" y="4170"/>
                    <a:pt x="2669" y="4170"/>
                  </a:cubicBezTo>
                  <a:cubicBezTo>
                    <a:pt x="5338" y="4170"/>
                    <a:pt x="5338" y="0"/>
                    <a:pt x="26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 rot="5871081">
              <a:off x="1970315" y="1617340"/>
              <a:ext cx="66723" cy="51724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35"/>
          <p:cNvGrpSpPr/>
          <p:nvPr/>
        </p:nvGrpSpPr>
        <p:grpSpPr>
          <a:xfrm rot="899811">
            <a:off x="302323" y="3229154"/>
            <a:ext cx="1828573" cy="1187635"/>
            <a:chOff x="620924" y="3155375"/>
            <a:chExt cx="2051919" cy="1332695"/>
          </a:xfrm>
        </p:grpSpPr>
        <p:sp>
          <p:nvSpPr>
            <p:cNvPr id="715" name="Google Shape;715;p35"/>
            <p:cNvSpPr/>
            <p:nvPr/>
          </p:nvSpPr>
          <p:spPr>
            <a:xfrm rot="-812325">
              <a:off x="2361179" y="3783407"/>
              <a:ext cx="66724" cy="51749"/>
            </a:xfrm>
            <a:custGeom>
              <a:avLst/>
              <a:gdLst/>
              <a:ahLst/>
              <a:cxnLst/>
              <a:rect l="l" t="t" r="r" b="b"/>
              <a:pathLst>
                <a:path w="2669" h="2070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 rot="240851">
              <a:off x="657879" y="3264880"/>
              <a:ext cx="1978007" cy="1125147"/>
            </a:xfrm>
            <a:custGeom>
              <a:avLst/>
              <a:gdLst/>
              <a:ahLst/>
              <a:cxnLst/>
              <a:rect l="l" t="t" r="r" b="b"/>
              <a:pathLst>
                <a:path w="79124" h="45008" extrusionOk="0">
                  <a:moveTo>
                    <a:pt x="11467" y="1"/>
                  </a:moveTo>
                  <a:cubicBezTo>
                    <a:pt x="8705" y="1"/>
                    <a:pt x="5874" y="794"/>
                    <a:pt x="3337" y="1970"/>
                  </a:cubicBezTo>
                  <a:cubicBezTo>
                    <a:pt x="2436" y="2370"/>
                    <a:pt x="1502" y="2937"/>
                    <a:pt x="1068" y="3805"/>
                  </a:cubicBezTo>
                  <a:cubicBezTo>
                    <a:pt x="1" y="5673"/>
                    <a:pt x="1669" y="8074"/>
                    <a:pt x="3637" y="8942"/>
                  </a:cubicBezTo>
                  <a:cubicBezTo>
                    <a:pt x="5605" y="9809"/>
                    <a:pt x="7840" y="9775"/>
                    <a:pt x="9908" y="10509"/>
                  </a:cubicBezTo>
                  <a:cubicBezTo>
                    <a:pt x="14745" y="12311"/>
                    <a:pt x="16913" y="17781"/>
                    <a:pt x="19582" y="22151"/>
                  </a:cubicBezTo>
                  <a:cubicBezTo>
                    <a:pt x="24485" y="30190"/>
                    <a:pt x="32858" y="35994"/>
                    <a:pt x="42131" y="37762"/>
                  </a:cubicBezTo>
                  <a:cubicBezTo>
                    <a:pt x="51971" y="39630"/>
                    <a:pt x="53506" y="37195"/>
                    <a:pt x="63847" y="41165"/>
                  </a:cubicBezTo>
                  <a:cubicBezTo>
                    <a:pt x="68561" y="42982"/>
                    <a:pt x="71529" y="45007"/>
                    <a:pt x="73833" y="45007"/>
                  </a:cubicBezTo>
                  <a:cubicBezTo>
                    <a:pt x="74447" y="45007"/>
                    <a:pt x="75014" y="44864"/>
                    <a:pt x="75555" y="44534"/>
                  </a:cubicBezTo>
                  <a:cubicBezTo>
                    <a:pt x="78457" y="42866"/>
                    <a:pt x="79124" y="37295"/>
                    <a:pt x="77189" y="33459"/>
                  </a:cubicBezTo>
                  <a:cubicBezTo>
                    <a:pt x="75255" y="29523"/>
                    <a:pt x="70918" y="28289"/>
                    <a:pt x="64447" y="26487"/>
                  </a:cubicBezTo>
                  <a:cubicBezTo>
                    <a:pt x="56074" y="24152"/>
                    <a:pt x="54306" y="24653"/>
                    <a:pt x="46401" y="23585"/>
                  </a:cubicBezTo>
                  <a:cubicBezTo>
                    <a:pt x="40330" y="22751"/>
                    <a:pt x="34092" y="21084"/>
                    <a:pt x="29756" y="16747"/>
                  </a:cubicBezTo>
                  <a:cubicBezTo>
                    <a:pt x="24819" y="11810"/>
                    <a:pt x="22751" y="3905"/>
                    <a:pt x="16413" y="1003"/>
                  </a:cubicBezTo>
                  <a:cubicBezTo>
                    <a:pt x="14847" y="303"/>
                    <a:pt x="13170" y="1"/>
                    <a:pt x="114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 rot="240851">
              <a:off x="707025" y="3298178"/>
              <a:ext cx="1889636" cy="1060475"/>
            </a:xfrm>
            <a:custGeom>
              <a:avLst/>
              <a:gdLst/>
              <a:ahLst/>
              <a:cxnLst/>
              <a:rect l="l" t="t" r="r" b="b"/>
              <a:pathLst>
                <a:path w="75589" h="42421" extrusionOk="0">
                  <a:moveTo>
                    <a:pt x="9439" y="1"/>
                  </a:moveTo>
                  <a:cubicBezTo>
                    <a:pt x="7102" y="1"/>
                    <a:pt x="4505" y="650"/>
                    <a:pt x="1969" y="1853"/>
                  </a:cubicBezTo>
                  <a:cubicBezTo>
                    <a:pt x="1202" y="2186"/>
                    <a:pt x="501" y="2620"/>
                    <a:pt x="201" y="3154"/>
                  </a:cubicBezTo>
                  <a:cubicBezTo>
                    <a:pt x="34" y="3487"/>
                    <a:pt x="1" y="3888"/>
                    <a:pt x="168" y="4355"/>
                  </a:cubicBezTo>
                  <a:cubicBezTo>
                    <a:pt x="468" y="5188"/>
                    <a:pt x="1302" y="6022"/>
                    <a:pt x="2203" y="6456"/>
                  </a:cubicBezTo>
                  <a:cubicBezTo>
                    <a:pt x="3137" y="6856"/>
                    <a:pt x="4171" y="7023"/>
                    <a:pt x="5271" y="7223"/>
                  </a:cubicBezTo>
                  <a:cubicBezTo>
                    <a:pt x="6272" y="7457"/>
                    <a:pt x="7340" y="7657"/>
                    <a:pt x="8374" y="8024"/>
                  </a:cubicBezTo>
                  <a:cubicBezTo>
                    <a:pt x="12710" y="9658"/>
                    <a:pt x="15012" y="13695"/>
                    <a:pt x="17213" y="17631"/>
                  </a:cubicBezTo>
                  <a:cubicBezTo>
                    <a:pt x="17714" y="18531"/>
                    <a:pt x="18214" y="19365"/>
                    <a:pt x="18714" y="20199"/>
                  </a:cubicBezTo>
                  <a:cubicBezTo>
                    <a:pt x="23451" y="27905"/>
                    <a:pt x="31557" y="33542"/>
                    <a:pt x="40463" y="35210"/>
                  </a:cubicBezTo>
                  <a:cubicBezTo>
                    <a:pt x="40997" y="35343"/>
                    <a:pt x="41531" y="35410"/>
                    <a:pt x="42064" y="35510"/>
                  </a:cubicBezTo>
                  <a:cubicBezTo>
                    <a:pt x="45000" y="35977"/>
                    <a:pt x="47068" y="36011"/>
                    <a:pt x="49136" y="36044"/>
                  </a:cubicBezTo>
                  <a:cubicBezTo>
                    <a:pt x="50871" y="36077"/>
                    <a:pt x="52539" y="36144"/>
                    <a:pt x="54507" y="36411"/>
                  </a:cubicBezTo>
                  <a:cubicBezTo>
                    <a:pt x="56842" y="36811"/>
                    <a:pt x="59343" y="37512"/>
                    <a:pt x="62379" y="38679"/>
                  </a:cubicBezTo>
                  <a:cubicBezTo>
                    <a:pt x="64214" y="39380"/>
                    <a:pt x="65781" y="40113"/>
                    <a:pt x="67082" y="40714"/>
                  </a:cubicBezTo>
                  <a:cubicBezTo>
                    <a:pt x="68850" y="41548"/>
                    <a:pt x="70285" y="42215"/>
                    <a:pt x="71385" y="42382"/>
                  </a:cubicBezTo>
                  <a:cubicBezTo>
                    <a:pt x="71560" y="42408"/>
                    <a:pt x="71723" y="42420"/>
                    <a:pt x="71874" y="42420"/>
                  </a:cubicBezTo>
                  <a:cubicBezTo>
                    <a:pt x="72303" y="42420"/>
                    <a:pt x="72640" y="42321"/>
                    <a:pt x="72886" y="42148"/>
                  </a:cubicBezTo>
                  <a:cubicBezTo>
                    <a:pt x="75055" y="40847"/>
                    <a:pt x="75588" y="36011"/>
                    <a:pt x="73987" y="32708"/>
                  </a:cubicBezTo>
                  <a:cubicBezTo>
                    <a:pt x="72353" y="29406"/>
                    <a:pt x="68550" y="28205"/>
                    <a:pt x="62045" y="26404"/>
                  </a:cubicBezTo>
                  <a:cubicBezTo>
                    <a:pt x="59177" y="25636"/>
                    <a:pt x="56908" y="25136"/>
                    <a:pt x="54807" y="24802"/>
                  </a:cubicBezTo>
                  <a:cubicBezTo>
                    <a:pt x="53206" y="24536"/>
                    <a:pt x="51805" y="24402"/>
                    <a:pt x="50137" y="24235"/>
                  </a:cubicBezTo>
                  <a:cubicBezTo>
                    <a:pt x="48502" y="24069"/>
                    <a:pt x="46634" y="23902"/>
                    <a:pt x="44166" y="23568"/>
                  </a:cubicBezTo>
                  <a:cubicBezTo>
                    <a:pt x="43732" y="23502"/>
                    <a:pt x="43299" y="23468"/>
                    <a:pt x="42865" y="23368"/>
                  </a:cubicBezTo>
                  <a:cubicBezTo>
                    <a:pt x="35560" y="22201"/>
                    <a:pt x="30456" y="19999"/>
                    <a:pt x="26820" y="16363"/>
                  </a:cubicBezTo>
                  <a:cubicBezTo>
                    <a:pt x="24819" y="14328"/>
                    <a:pt x="23284" y="11860"/>
                    <a:pt x="21783" y="9492"/>
                  </a:cubicBezTo>
                  <a:cubicBezTo>
                    <a:pt x="19515" y="5889"/>
                    <a:pt x="17380" y="2487"/>
                    <a:pt x="13878" y="885"/>
                  </a:cubicBezTo>
                  <a:cubicBezTo>
                    <a:pt x="13110" y="552"/>
                    <a:pt x="12210" y="285"/>
                    <a:pt x="11309" y="152"/>
                  </a:cubicBezTo>
                  <a:cubicBezTo>
                    <a:pt x="10710" y="50"/>
                    <a:pt x="10084" y="1"/>
                    <a:pt x="9439" y="1"/>
                  </a:cubicBezTo>
                  <a:close/>
                </a:path>
              </a:pathLst>
            </a:custGeom>
            <a:solidFill>
              <a:srgbClr val="E6B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 rot="240851">
              <a:off x="703200" y="3340036"/>
              <a:ext cx="1874587" cy="1028068"/>
            </a:xfrm>
            <a:custGeom>
              <a:avLst/>
              <a:gdLst/>
              <a:ahLst/>
              <a:cxnLst/>
              <a:rect l="l" t="t" r="r" b="b"/>
              <a:pathLst>
                <a:path w="74987" h="40668" extrusionOk="0">
                  <a:moveTo>
                    <a:pt x="2102" y="0"/>
                  </a:moveTo>
                  <a:cubicBezTo>
                    <a:pt x="2035" y="67"/>
                    <a:pt x="2002" y="67"/>
                    <a:pt x="1968" y="100"/>
                  </a:cubicBezTo>
                  <a:cubicBezTo>
                    <a:pt x="1201" y="434"/>
                    <a:pt x="501" y="834"/>
                    <a:pt x="200" y="1401"/>
                  </a:cubicBezTo>
                  <a:cubicBezTo>
                    <a:pt x="34" y="1735"/>
                    <a:pt x="0" y="2135"/>
                    <a:pt x="167" y="2602"/>
                  </a:cubicBezTo>
                  <a:cubicBezTo>
                    <a:pt x="467" y="3436"/>
                    <a:pt x="1301" y="4270"/>
                    <a:pt x="2202" y="4670"/>
                  </a:cubicBezTo>
                  <a:cubicBezTo>
                    <a:pt x="3136" y="5104"/>
                    <a:pt x="4170" y="5271"/>
                    <a:pt x="5271" y="5471"/>
                  </a:cubicBezTo>
                  <a:cubicBezTo>
                    <a:pt x="6271" y="5671"/>
                    <a:pt x="7339" y="5904"/>
                    <a:pt x="8373" y="6271"/>
                  </a:cubicBezTo>
                  <a:cubicBezTo>
                    <a:pt x="12709" y="7906"/>
                    <a:pt x="15011" y="11942"/>
                    <a:pt x="17213" y="15845"/>
                  </a:cubicBezTo>
                  <a:cubicBezTo>
                    <a:pt x="17713" y="16779"/>
                    <a:pt x="18213" y="17613"/>
                    <a:pt x="18714" y="18447"/>
                  </a:cubicBezTo>
                  <a:cubicBezTo>
                    <a:pt x="23484" y="26152"/>
                    <a:pt x="31556" y="31790"/>
                    <a:pt x="40462" y="33457"/>
                  </a:cubicBezTo>
                  <a:cubicBezTo>
                    <a:pt x="40996" y="33591"/>
                    <a:pt x="41530" y="33658"/>
                    <a:pt x="42064" y="33758"/>
                  </a:cubicBezTo>
                  <a:cubicBezTo>
                    <a:pt x="44999" y="34191"/>
                    <a:pt x="47134" y="34258"/>
                    <a:pt x="49135" y="34291"/>
                  </a:cubicBezTo>
                  <a:cubicBezTo>
                    <a:pt x="50870" y="34325"/>
                    <a:pt x="52538" y="34358"/>
                    <a:pt x="54506" y="34658"/>
                  </a:cubicBezTo>
                  <a:cubicBezTo>
                    <a:pt x="56841" y="35025"/>
                    <a:pt x="59343" y="35759"/>
                    <a:pt x="62378" y="36927"/>
                  </a:cubicBezTo>
                  <a:cubicBezTo>
                    <a:pt x="64213" y="37627"/>
                    <a:pt x="65781" y="38328"/>
                    <a:pt x="67081" y="38961"/>
                  </a:cubicBezTo>
                  <a:cubicBezTo>
                    <a:pt x="68849" y="39795"/>
                    <a:pt x="70284" y="40462"/>
                    <a:pt x="71385" y="40629"/>
                  </a:cubicBezTo>
                  <a:cubicBezTo>
                    <a:pt x="71550" y="40655"/>
                    <a:pt x="71707" y="40668"/>
                    <a:pt x="71856" y="40668"/>
                  </a:cubicBezTo>
                  <a:cubicBezTo>
                    <a:pt x="72278" y="40668"/>
                    <a:pt x="72641" y="40568"/>
                    <a:pt x="72986" y="40396"/>
                  </a:cubicBezTo>
                  <a:cubicBezTo>
                    <a:pt x="74153" y="39662"/>
                    <a:pt x="74854" y="37961"/>
                    <a:pt x="74987" y="35959"/>
                  </a:cubicBezTo>
                  <a:lnTo>
                    <a:pt x="74987" y="35959"/>
                  </a:lnTo>
                  <a:cubicBezTo>
                    <a:pt x="74720" y="36259"/>
                    <a:pt x="74487" y="36493"/>
                    <a:pt x="74187" y="36660"/>
                  </a:cubicBezTo>
                  <a:cubicBezTo>
                    <a:pt x="73871" y="36878"/>
                    <a:pt x="73520" y="36955"/>
                    <a:pt x="73094" y="36955"/>
                  </a:cubicBezTo>
                  <a:cubicBezTo>
                    <a:pt x="72936" y="36955"/>
                    <a:pt x="72767" y="36945"/>
                    <a:pt x="72585" y="36927"/>
                  </a:cubicBezTo>
                  <a:cubicBezTo>
                    <a:pt x="71518" y="36760"/>
                    <a:pt x="70084" y="36093"/>
                    <a:pt x="68316" y="35259"/>
                  </a:cubicBezTo>
                  <a:cubicBezTo>
                    <a:pt x="66915" y="34625"/>
                    <a:pt x="65380" y="33924"/>
                    <a:pt x="63579" y="33191"/>
                  </a:cubicBezTo>
                  <a:cubicBezTo>
                    <a:pt x="60577" y="32023"/>
                    <a:pt x="58075" y="31323"/>
                    <a:pt x="55707" y="30956"/>
                  </a:cubicBezTo>
                  <a:cubicBezTo>
                    <a:pt x="53739" y="30655"/>
                    <a:pt x="52071" y="30622"/>
                    <a:pt x="50336" y="30589"/>
                  </a:cubicBezTo>
                  <a:cubicBezTo>
                    <a:pt x="48335" y="30522"/>
                    <a:pt x="46200" y="30489"/>
                    <a:pt x="43298" y="30022"/>
                  </a:cubicBezTo>
                  <a:cubicBezTo>
                    <a:pt x="42731" y="29955"/>
                    <a:pt x="42197" y="29855"/>
                    <a:pt x="41663" y="29755"/>
                  </a:cubicBezTo>
                  <a:cubicBezTo>
                    <a:pt x="32790" y="28020"/>
                    <a:pt x="24651" y="22449"/>
                    <a:pt x="19948" y="14744"/>
                  </a:cubicBezTo>
                  <a:cubicBezTo>
                    <a:pt x="19447" y="13910"/>
                    <a:pt x="18947" y="13076"/>
                    <a:pt x="18447" y="12142"/>
                  </a:cubicBezTo>
                  <a:cubicBezTo>
                    <a:pt x="16212" y="8239"/>
                    <a:pt x="13943" y="4170"/>
                    <a:pt x="9607" y="2569"/>
                  </a:cubicBezTo>
                  <a:cubicBezTo>
                    <a:pt x="8540" y="2135"/>
                    <a:pt x="7506" y="1968"/>
                    <a:pt x="6471" y="1768"/>
                  </a:cubicBezTo>
                  <a:cubicBezTo>
                    <a:pt x="5371" y="1568"/>
                    <a:pt x="4337" y="1401"/>
                    <a:pt x="3436" y="967"/>
                  </a:cubicBezTo>
                  <a:cubicBezTo>
                    <a:pt x="2936" y="767"/>
                    <a:pt x="2469" y="434"/>
                    <a:pt x="2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 rot="240851">
              <a:off x="1113936" y="3445331"/>
              <a:ext cx="51723" cy="40898"/>
            </a:xfrm>
            <a:custGeom>
              <a:avLst/>
              <a:gdLst/>
              <a:ahLst/>
              <a:cxnLst/>
              <a:rect l="l" t="t" r="r" b="b"/>
              <a:pathLst>
                <a:path w="2069" h="1636" extrusionOk="0">
                  <a:moveTo>
                    <a:pt x="1035" y="1"/>
                  </a:moveTo>
                  <a:cubicBezTo>
                    <a:pt x="1" y="1"/>
                    <a:pt x="1" y="1635"/>
                    <a:pt x="1035" y="1635"/>
                  </a:cubicBezTo>
                  <a:cubicBezTo>
                    <a:pt x="2069" y="1635"/>
                    <a:pt x="2069" y="1"/>
                    <a:pt x="1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 rot="240851">
              <a:off x="1063946" y="3359899"/>
              <a:ext cx="51748" cy="40048"/>
            </a:xfrm>
            <a:custGeom>
              <a:avLst/>
              <a:gdLst/>
              <a:ahLst/>
              <a:cxnLst/>
              <a:rect l="l" t="t" r="r" b="b"/>
              <a:pathLst>
                <a:path w="2070" h="1602" extrusionOk="0">
                  <a:moveTo>
                    <a:pt x="1035" y="1"/>
                  </a:moveTo>
                  <a:cubicBezTo>
                    <a:pt x="1" y="34"/>
                    <a:pt x="1" y="1602"/>
                    <a:pt x="1035" y="1602"/>
                  </a:cubicBezTo>
                  <a:cubicBezTo>
                    <a:pt x="2069" y="1602"/>
                    <a:pt x="2069" y="1"/>
                    <a:pt x="1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 rot="240851">
              <a:off x="898143" y="3292257"/>
              <a:ext cx="51723" cy="40898"/>
            </a:xfrm>
            <a:custGeom>
              <a:avLst/>
              <a:gdLst/>
              <a:ahLst/>
              <a:cxnLst/>
              <a:rect l="l" t="t" r="r" b="b"/>
              <a:pathLst>
                <a:path w="2069" h="1636" extrusionOk="0">
                  <a:moveTo>
                    <a:pt x="1034" y="1"/>
                  </a:moveTo>
                  <a:cubicBezTo>
                    <a:pt x="0" y="67"/>
                    <a:pt x="0" y="1635"/>
                    <a:pt x="1034" y="1635"/>
                  </a:cubicBezTo>
                  <a:cubicBezTo>
                    <a:pt x="2068" y="1635"/>
                    <a:pt x="2068" y="1"/>
                    <a:pt x="1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 rot="240851">
              <a:off x="879829" y="3351198"/>
              <a:ext cx="52548" cy="40048"/>
            </a:xfrm>
            <a:custGeom>
              <a:avLst/>
              <a:gdLst/>
              <a:ahLst/>
              <a:cxnLst/>
              <a:rect l="l" t="t" r="r" b="b"/>
              <a:pathLst>
                <a:path w="2102" h="1602" extrusionOk="0">
                  <a:moveTo>
                    <a:pt x="1067" y="0"/>
                  </a:moveTo>
                  <a:cubicBezTo>
                    <a:pt x="0" y="0"/>
                    <a:pt x="0" y="1602"/>
                    <a:pt x="1067" y="1602"/>
                  </a:cubicBezTo>
                  <a:cubicBezTo>
                    <a:pt x="2102" y="1602"/>
                    <a:pt x="2102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 rot="240851">
              <a:off x="1328358" y="3856618"/>
              <a:ext cx="51723" cy="40898"/>
            </a:xfrm>
            <a:custGeom>
              <a:avLst/>
              <a:gdLst/>
              <a:ahLst/>
              <a:cxnLst/>
              <a:rect l="l" t="t" r="r" b="b"/>
              <a:pathLst>
                <a:path w="2069" h="1636" extrusionOk="0">
                  <a:moveTo>
                    <a:pt x="1002" y="1"/>
                  </a:moveTo>
                  <a:cubicBezTo>
                    <a:pt x="1" y="34"/>
                    <a:pt x="1" y="1635"/>
                    <a:pt x="1002" y="1635"/>
                  </a:cubicBezTo>
                  <a:cubicBezTo>
                    <a:pt x="2069" y="1635"/>
                    <a:pt x="2069" y="1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 rot="240851">
              <a:off x="1219711" y="3737027"/>
              <a:ext cx="52573" cy="40873"/>
            </a:xfrm>
            <a:custGeom>
              <a:avLst/>
              <a:gdLst/>
              <a:ahLst/>
              <a:cxnLst/>
              <a:rect l="l" t="t" r="r" b="b"/>
              <a:pathLst>
                <a:path w="2103" h="1635" extrusionOk="0">
                  <a:moveTo>
                    <a:pt x="1068" y="0"/>
                  </a:moveTo>
                  <a:cubicBezTo>
                    <a:pt x="1" y="67"/>
                    <a:pt x="1" y="1635"/>
                    <a:pt x="1068" y="1635"/>
                  </a:cubicBezTo>
                  <a:cubicBezTo>
                    <a:pt x="2102" y="1635"/>
                    <a:pt x="2102" y="0"/>
                    <a:pt x="10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 rot="240851">
              <a:off x="1751231" y="3953967"/>
              <a:ext cx="50898" cy="40898"/>
            </a:xfrm>
            <a:custGeom>
              <a:avLst/>
              <a:gdLst/>
              <a:ahLst/>
              <a:cxnLst/>
              <a:rect l="l" t="t" r="r" b="b"/>
              <a:pathLst>
                <a:path w="2036" h="1636" extrusionOk="0">
                  <a:moveTo>
                    <a:pt x="1001" y="1"/>
                  </a:moveTo>
                  <a:cubicBezTo>
                    <a:pt x="0" y="1"/>
                    <a:pt x="0" y="1635"/>
                    <a:pt x="1001" y="1635"/>
                  </a:cubicBezTo>
                  <a:cubicBezTo>
                    <a:pt x="2035" y="1635"/>
                    <a:pt x="2035" y="1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 rot="240851">
              <a:off x="1716610" y="4102090"/>
              <a:ext cx="52548" cy="40873"/>
            </a:xfrm>
            <a:custGeom>
              <a:avLst/>
              <a:gdLst/>
              <a:ahLst/>
              <a:cxnLst/>
              <a:rect l="l" t="t" r="r" b="b"/>
              <a:pathLst>
                <a:path w="2102" h="1635" extrusionOk="0">
                  <a:moveTo>
                    <a:pt x="1068" y="0"/>
                  </a:moveTo>
                  <a:cubicBezTo>
                    <a:pt x="0" y="67"/>
                    <a:pt x="0" y="1635"/>
                    <a:pt x="1068" y="1635"/>
                  </a:cubicBezTo>
                  <a:cubicBezTo>
                    <a:pt x="2102" y="1635"/>
                    <a:pt x="2102" y="0"/>
                    <a:pt x="10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 rot="240851">
              <a:off x="1526002" y="4054407"/>
              <a:ext cx="51723" cy="40898"/>
            </a:xfrm>
            <a:custGeom>
              <a:avLst/>
              <a:gdLst/>
              <a:ahLst/>
              <a:cxnLst/>
              <a:rect l="l" t="t" r="r" b="b"/>
              <a:pathLst>
                <a:path w="2069" h="1636" extrusionOk="0">
                  <a:moveTo>
                    <a:pt x="1034" y="1"/>
                  </a:moveTo>
                  <a:cubicBezTo>
                    <a:pt x="0" y="34"/>
                    <a:pt x="0" y="1635"/>
                    <a:pt x="1034" y="1635"/>
                  </a:cubicBezTo>
                  <a:cubicBezTo>
                    <a:pt x="2068" y="1635"/>
                    <a:pt x="2068" y="1"/>
                    <a:pt x="1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 rot="240851">
              <a:off x="1587948" y="3945901"/>
              <a:ext cx="51723" cy="40873"/>
            </a:xfrm>
            <a:custGeom>
              <a:avLst/>
              <a:gdLst/>
              <a:ahLst/>
              <a:cxnLst/>
              <a:rect l="l" t="t" r="r" b="b"/>
              <a:pathLst>
                <a:path w="2069" h="1635" extrusionOk="0">
                  <a:moveTo>
                    <a:pt x="1035" y="0"/>
                  </a:moveTo>
                  <a:cubicBezTo>
                    <a:pt x="0" y="0"/>
                    <a:pt x="0" y="1635"/>
                    <a:pt x="1035" y="1635"/>
                  </a:cubicBezTo>
                  <a:cubicBezTo>
                    <a:pt x="2069" y="1635"/>
                    <a:pt x="2069" y="0"/>
                    <a:pt x="1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 rot="240851">
              <a:off x="2062771" y="4029355"/>
              <a:ext cx="51723" cy="40898"/>
            </a:xfrm>
            <a:custGeom>
              <a:avLst/>
              <a:gdLst/>
              <a:ahLst/>
              <a:cxnLst/>
              <a:rect l="l" t="t" r="r" b="b"/>
              <a:pathLst>
                <a:path w="2069" h="1636" extrusionOk="0">
                  <a:moveTo>
                    <a:pt x="1035" y="1"/>
                  </a:moveTo>
                  <a:cubicBezTo>
                    <a:pt x="1" y="34"/>
                    <a:pt x="1" y="1635"/>
                    <a:pt x="1035" y="1635"/>
                  </a:cubicBezTo>
                  <a:cubicBezTo>
                    <a:pt x="2069" y="1635"/>
                    <a:pt x="2069" y="1"/>
                    <a:pt x="1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 rot="240851">
              <a:off x="2124055" y="4192522"/>
              <a:ext cx="52573" cy="40898"/>
            </a:xfrm>
            <a:custGeom>
              <a:avLst/>
              <a:gdLst/>
              <a:ahLst/>
              <a:cxnLst/>
              <a:rect l="l" t="t" r="r" b="b"/>
              <a:pathLst>
                <a:path w="2103" h="1636" extrusionOk="0">
                  <a:moveTo>
                    <a:pt x="1068" y="1"/>
                  </a:moveTo>
                  <a:cubicBezTo>
                    <a:pt x="1" y="1"/>
                    <a:pt x="1" y="1635"/>
                    <a:pt x="1068" y="1635"/>
                  </a:cubicBezTo>
                  <a:cubicBezTo>
                    <a:pt x="2102" y="1635"/>
                    <a:pt x="2102" y="1"/>
                    <a:pt x="10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 rot="240851">
              <a:off x="2346977" y="4280060"/>
              <a:ext cx="52573" cy="40873"/>
            </a:xfrm>
            <a:custGeom>
              <a:avLst/>
              <a:gdLst/>
              <a:ahLst/>
              <a:cxnLst/>
              <a:rect l="l" t="t" r="r" b="b"/>
              <a:pathLst>
                <a:path w="2103" h="1635" extrusionOk="0">
                  <a:moveTo>
                    <a:pt x="1035" y="0"/>
                  </a:moveTo>
                  <a:cubicBezTo>
                    <a:pt x="1" y="67"/>
                    <a:pt x="1" y="1635"/>
                    <a:pt x="1035" y="1635"/>
                  </a:cubicBezTo>
                  <a:cubicBezTo>
                    <a:pt x="2102" y="1635"/>
                    <a:pt x="2102" y="0"/>
                    <a:pt x="1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 rot="240851">
              <a:off x="2463597" y="4167017"/>
              <a:ext cx="52548" cy="40898"/>
            </a:xfrm>
            <a:custGeom>
              <a:avLst/>
              <a:gdLst/>
              <a:ahLst/>
              <a:cxnLst/>
              <a:rect l="l" t="t" r="r" b="b"/>
              <a:pathLst>
                <a:path w="2102" h="1636" extrusionOk="0">
                  <a:moveTo>
                    <a:pt x="1034" y="1"/>
                  </a:moveTo>
                  <a:cubicBezTo>
                    <a:pt x="0" y="1"/>
                    <a:pt x="0" y="1635"/>
                    <a:pt x="1034" y="1635"/>
                  </a:cubicBezTo>
                  <a:cubicBezTo>
                    <a:pt x="2102" y="1635"/>
                    <a:pt x="2102" y="1"/>
                    <a:pt x="1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 rot="240851">
              <a:off x="2381622" y="4131992"/>
              <a:ext cx="51723" cy="40873"/>
            </a:xfrm>
            <a:custGeom>
              <a:avLst/>
              <a:gdLst/>
              <a:ahLst/>
              <a:cxnLst/>
              <a:rect l="l" t="t" r="r" b="b"/>
              <a:pathLst>
                <a:path w="2069" h="1635" extrusionOk="0">
                  <a:moveTo>
                    <a:pt x="1034" y="0"/>
                  </a:moveTo>
                  <a:cubicBezTo>
                    <a:pt x="0" y="0"/>
                    <a:pt x="0" y="1635"/>
                    <a:pt x="1034" y="1635"/>
                  </a:cubicBezTo>
                  <a:cubicBezTo>
                    <a:pt x="2068" y="1635"/>
                    <a:pt x="2068" y="0"/>
                    <a:pt x="10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 rot="240851">
              <a:off x="982478" y="3356967"/>
              <a:ext cx="81746" cy="81746"/>
            </a:xfrm>
            <a:custGeom>
              <a:avLst/>
              <a:gdLst/>
              <a:ahLst/>
              <a:cxnLst/>
              <a:rect l="l" t="t" r="r" b="b"/>
              <a:pathLst>
                <a:path w="3270" h="3270" extrusionOk="0">
                  <a:moveTo>
                    <a:pt x="1635" y="0"/>
                  </a:moveTo>
                  <a:cubicBezTo>
                    <a:pt x="801" y="0"/>
                    <a:pt x="1" y="768"/>
                    <a:pt x="1" y="1635"/>
                  </a:cubicBezTo>
                  <a:cubicBezTo>
                    <a:pt x="67" y="2502"/>
                    <a:pt x="735" y="3269"/>
                    <a:pt x="1635" y="3269"/>
                  </a:cubicBezTo>
                  <a:cubicBezTo>
                    <a:pt x="2469" y="3269"/>
                    <a:pt x="3270" y="2502"/>
                    <a:pt x="3270" y="1635"/>
                  </a:cubicBezTo>
                  <a:cubicBezTo>
                    <a:pt x="3236" y="768"/>
                    <a:pt x="2569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 rot="240851">
              <a:off x="1180904" y="3591547"/>
              <a:ext cx="80921" cy="80921"/>
            </a:xfrm>
            <a:custGeom>
              <a:avLst/>
              <a:gdLst/>
              <a:ahLst/>
              <a:cxnLst/>
              <a:rect l="l" t="t" r="r" b="b"/>
              <a:pathLst>
                <a:path w="3237" h="3237" extrusionOk="0">
                  <a:moveTo>
                    <a:pt x="1635" y="1"/>
                  </a:moveTo>
                  <a:cubicBezTo>
                    <a:pt x="801" y="1"/>
                    <a:pt x="1" y="735"/>
                    <a:pt x="1" y="1635"/>
                  </a:cubicBezTo>
                  <a:cubicBezTo>
                    <a:pt x="34" y="2536"/>
                    <a:pt x="701" y="3236"/>
                    <a:pt x="1635" y="3236"/>
                  </a:cubicBezTo>
                  <a:cubicBezTo>
                    <a:pt x="2469" y="3236"/>
                    <a:pt x="3236" y="2502"/>
                    <a:pt x="3236" y="1635"/>
                  </a:cubicBezTo>
                  <a:cubicBezTo>
                    <a:pt x="3203" y="735"/>
                    <a:pt x="2536" y="1"/>
                    <a:pt x="1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 rot="240851">
              <a:off x="1448592" y="3839414"/>
              <a:ext cx="81746" cy="80921"/>
            </a:xfrm>
            <a:custGeom>
              <a:avLst/>
              <a:gdLst/>
              <a:ahLst/>
              <a:cxnLst/>
              <a:rect l="l" t="t" r="r" b="b"/>
              <a:pathLst>
                <a:path w="3270" h="3237" extrusionOk="0">
                  <a:moveTo>
                    <a:pt x="1635" y="1"/>
                  </a:moveTo>
                  <a:cubicBezTo>
                    <a:pt x="801" y="1"/>
                    <a:pt x="0" y="734"/>
                    <a:pt x="0" y="1602"/>
                  </a:cubicBezTo>
                  <a:cubicBezTo>
                    <a:pt x="67" y="2502"/>
                    <a:pt x="768" y="3236"/>
                    <a:pt x="1635" y="3236"/>
                  </a:cubicBezTo>
                  <a:cubicBezTo>
                    <a:pt x="2469" y="3236"/>
                    <a:pt x="3269" y="2502"/>
                    <a:pt x="3269" y="1602"/>
                  </a:cubicBezTo>
                  <a:cubicBezTo>
                    <a:pt x="3203" y="734"/>
                    <a:pt x="2535" y="1"/>
                    <a:pt x="1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 rot="240851">
              <a:off x="1914182" y="4090228"/>
              <a:ext cx="80921" cy="80921"/>
            </a:xfrm>
            <a:custGeom>
              <a:avLst/>
              <a:gdLst/>
              <a:ahLst/>
              <a:cxnLst/>
              <a:rect l="l" t="t" r="r" b="b"/>
              <a:pathLst>
                <a:path w="3237" h="3237" extrusionOk="0">
                  <a:moveTo>
                    <a:pt x="1602" y="1"/>
                  </a:moveTo>
                  <a:cubicBezTo>
                    <a:pt x="768" y="1"/>
                    <a:pt x="1" y="735"/>
                    <a:pt x="1" y="1635"/>
                  </a:cubicBezTo>
                  <a:cubicBezTo>
                    <a:pt x="67" y="2503"/>
                    <a:pt x="735" y="3236"/>
                    <a:pt x="1602" y="3236"/>
                  </a:cubicBezTo>
                  <a:cubicBezTo>
                    <a:pt x="2436" y="3236"/>
                    <a:pt x="3236" y="2503"/>
                    <a:pt x="3236" y="1635"/>
                  </a:cubicBezTo>
                  <a:cubicBezTo>
                    <a:pt x="3203" y="735"/>
                    <a:pt x="2536" y="1"/>
                    <a:pt x="1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 rot="240851">
              <a:off x="1662298" y="3986449"/>
              <a:ext cx="80896" cy="81746"/>
            </a:xfrm>
            <a:custGeom>
              <a:avLst/>
              <a:gdLst/>
              <a:ahLst/>
              <a:cxnLst/>
              <a:rect l="l" t="t" r="r" b="b"/>
              <a:pathLst>
                <a:path w="3236" h="3270" extrusionOk="0">
                  <a:moveTo>
                    <a:pt x="1601" y="1"/>
                  </a:moveTo>
                  <a:cubicBezTo>
                    <a:pt x="767" y="1"/>
                    <a:pt x="0" y="768"/>
                    <a:pt x="0" y="1635"/>
                  </a:cubicBezTo>
                  <a:cubicBezTo>
                    <a:pt x="67" y="2503"/>
                    <a:pt x="734" y="3270"/>
                    <a:pt x="1601" y="3270"/>
                  </a:cubicBezTo>
                  <a:cubicBezTo>
                    <a:pt x="2435" y="3270"/>
                    <a:pt x="3236" y="2503"/>
                    <a:pt x="3236" y="1635"/>
                  </a:cubicBezTo>
                  <a:cubicBezTo>
                    <a:pt x="3202" y="768"/>
                    <a:pt x="2535" y="1"/>
                    <a:pt x="1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 rot="240851">
              <a:off x="2236410" y="4049328"/>
              <a:ext cx="81746" cy="80921"/>
            </a:xfrm>
            <a:custGeom>
              <a:avLst/>
              <a:gdLst/>
              <a:ahLst/>
              <a:cxnLst/>
              <a:rect l="l" t="t" r="r" b="b"/>
              <a:pathLst>
                <a:path w="3270" h="3237" extrusionOk="0">
                  <a:moveTo>
                    <a:pt x="1635" y="1"/>
                  </a:moveTo>
                  <a:cubicBezTo>
                    <a:pt x="801" y="1"/>
                    <a:pt x="0" y="734"/>
                    <a:pt x="0" y="1602"/>
                  </a:cubicBezTo>
                  <a:cubicBezTo>
                    <a:pt x="100" y="2502"/>
                    <a:pt x="767" y="3236"/>
                    <a:pt x="1635" y="3236"/>
                  </a:cubicBezTo>
                  <a:cubicBezTo>
                    <a:pt x="2469" y="3236"/>
                    <a:pt x="3269" y="2502"/>
                    <a:pt x="3269" y="1602"/>
                  </a:cubicBezTo>
                  <a:cubicBezTo>
                    <a:pt x="3202" y="734"/>
                    <a:pt x="2535" y="1"/>
                    <a:pt x="1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 rot="240851">
              <a:off x="2433986" y="4283052"/>
              <a:ext cx="81746" cy="81746"/>
            </a:xfrm>
            <a:custGeom>
              <a:avLst/>
              <a:gdLst/>
              <a:ahLst/>
              <a:cxnLst/>
              <a:rect l="l" t="t" r="r" b="b"/>
              <a:pathLst>
                <a:path w="3270" h="3270" extrusionOk="0">
                  <a:moveTo>
                    <a:pt x="1635" y="1"/>
                  </a:moveTo>
                  <a:cubicBezTo>
                    <a:pt x="801" y="1"/>
                    <a:pt x="1" y="768"/>
                    <a:pt x="1" y="1635"/>
                  </a:cubicBezTo>
                  <a:cubicBezTo>
                    <a:pt x="67" y="2502"/>
                    <a:pt x="734" y="3270"/>
                    <a:pt x="1635" y="3270"/>
                  </a:cubicBezTo>
                  <a:cubicBezTo>
                    <a:pt x="2469" y="3270"/>
                    <a:pt x="3270" y="2502"/>
                    <a:pt x="3270" y="1635"/>
                  </a:cubicBezTo>
                  <a:cubicBezTo>
                    <a:pt x="3236" y="768"/>
                    <a:pt x="2569" y="1"/>
                    <a:pt x="1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 rot="240851">
              <a:off x="2469336" y="4438006"/>
              <a:ext cx="30049" cy="49073"/>
            </a:xfrm>
            <a:custGeom>
              <a:avLst/>
              <a:gdLst/>
              <a:ahLst/>
              <a:cxnLst/>
              <a:rect l="l" t="t" r="r" b="b"/>
              <a:pathLst>
                <a:path w="1202" h="1963" extrusionOk="0">
                  <a:moveTo>
                    <a:pt x="401" y="1"/>
                  </a:moveTo>
                  <a:cubicBezTo>
                    <a:pt x="375" y="1"/>
                    <a:pt x="352" y="5"/>
                    <a:pt x="334" y="14"/>
                  </a:cubicBezTo>
                  <a:cubicBezTo>
                    <a:pt x="134" y="114"/>
                    <a:pt x="1" y="314"/>
                    <a:pt x="34" y="514"/>
                  </a:cubicBezTo>
                  <a:lnTo>
                    <a:pt x="435" y="1648"/>
                  </a:lnTo>
                  <a:cubicBezTo>
                    <a:pt x="468" y="1748"/>
                    <a:pt x="501" y="1815"/>
                    <a:pt x="601" y="1915"/>
                  </a:cubicBezTo>
                  <a:cubicBezTo>
                    <a:pt x="648" y="1939"/>
                    <a:pt x="729" y="1962"/>
                    <a:pt x="796" y="1962"/>
                  </a:cubicBezTo>
                  <a:cubicBezTo>
                    <a:pt x="823" y="1962"/>
                    <a:pt x="849" y="1958"/>
                    <a:pt x="868" y="1948"/>
                  </a:cubicBezTo>
                  <a:cubicBezTo>
                    <a:pt x="1102" y="1848"/>
                    <a:pt x="1202" y="1648"/>
                    <a:pt x="1168" y="1448"/>
                  </a:cubicBezTo>
                  <a:lnTo>
                    <a:pt x="801" y="314"/>
                  </a:lnTo>
                  <a:cubicBezTo>
                    <a:pt x="735" y="214"/>
                    <a:pt x="701" y="147"/>
                    <a:pt x="635" y="80"/>
                  </a:cubicBezTo>
                  <a:cubicBezTo>
                    <a:pt x="561" y="32"/>
                    <a:pt x="470" y="1"/>
                    <a:pt x="4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 rot="240851">
              <a:off x="2513481" y="4418035"/>
              <a:ext cx="48373" cy="47148"/>
            </a:xfrm>
            <a:custGeom>
              <a:avLst/>
              <a:gdLst/>
              <a:ahLst/>
              <a:cxnLst/>
              <a:rect l="l" t="t" r="r" b="b"/>
              <a:pathLst>
                <a:path w="1935" h="1886" extrusionOk="0">
                  <a:moveTo>
                    <a:pt x="467" y="1"/>
                  </a:moveTo>
                  <a:cubicBezTo>
                    <a:pt x="359" y="1"/>
                    <a:pt x="250" y="42"/>
                    <a:pt x="167" y="126"/>
                  </a:cubicBezTo>
                  <a:cubicBezTo>
                    <a:pt x="0" y="293"/>
                    <a:pt x="0" y="559"/>
                    <a:pt x="167" y="726"/>
                  </a:cubicBezTo>
                  <a:cubicBezTo>
                    <a:pt x="500" y="1060"/>
                    <a:pt x="834" y="1427"/>
                    <a:pt x="1168" y="1760"/>
                  </a:cubicBezTo>
                  <a:cubicBezTo>
                    <a:pt x="1251" y="1844"/>
                    <a:pt x="1359" y="1885"/>
                    <a:pt x="1468" y="1885"/>
                  </a:cubicBezTo>
                  <a:cubicBezTo>
                    <a:pt x="1576" y="1885"/>
                    <a:pt x="1685" y="1844"/>
                    <a:pt x="1768" y="1760"/>
                  </a:cubicBezTo>
                  <a:cubicBezTo>
                    <a:pt x="1935" y="1593"/>
                    <a:pt x="1935" y="1360"/>
                    <a:pt x="1768" y="1193"/>
                  </a:cubicBezTo>
                  <a:cubicBezTo>
                    <a:pt x="1434" y="860"/>
                    <a:pt x="1101" y="459"/>
                    <a:pt x="767" y="126"/>
                  </a:cubicBezTo>
                  <a:cubicBezTo>
                    <a:pt x="684" y="42"/>
                    <a:pt x="576" y="1"/>
                    <a:pt x="4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 rot="240851">
              <a:off x="2540731" y="4363253"/>
              <a:ext cx="43398" cy="22699"/>
            </a:xfrm>
            <a:custGeom>
              <a:avLst/>
              <a:gdLst/>
              <a:ahLst/>
              <a:cxnLst/>
              <a:rect l="l" t="t" r="r" b="b"/>
              <a:pathLst>
                <a:path w="1736" h="908" extrusionOk="0">
                  <a:moveTo>
                    <a:pt x="788" y="1"/>
                  </a:moveTo>
                  <a:cubicBezTo>
                    <a:pt x="638" y="1"/>
                    <a:pt x="486" y="17"/>
                    <a:pt x="334" y="45"/>
                  </a:cubicBezTo>
                  <a:cubicBezTo>
                    <a:pt x="234" y="111"/>
                    <a:pt x="101" y="145"/>
                    <a:pt x="67" y="212"/>
                  </a:cubicBezTo>
                  <a:cubicBezTo>
                    <a:pt x="34" y="312"/>
                    <a:pt x="1" y="445"/>
                    <a:pt x="34" y="512"/>
                  </a:cubicBezTo>
                  <a:cubicBezTo>
                    <a:pt x="180" y="746"/>
                    <a:pt x="352" y="851"/>
                    <a:pt x="527" y="851"/>
                  </a:cubicBezTo>
                  <a:cubicBezTo>
                    <a:pt x="552" y="851"/>
                    <a:pt x="577" y="849"/>
                    <a:pt x="601" y="845"/>
                  </a:cubicBezTo>
                  <a:cubicBezTo>
                    <a:pt x="668" y="845"/>
                    <a:pt x="701" y="812"/>
                    <a:pt x="768" y="812"/>
                  </a:cubicBezTo>
                  <a:lnTo>
                    <a:pt x="935" y="812"/>
                  </a:lnTo>
                  <a:cubicBezTo>
                    <a:pt x="1035" y="812"/>
                    <a:pt x="1168" y="845"/>
                    <a:pt x="1235" y="879"/>
                  </a:cubicBezTo>
                  <a:cubicBezTo>
                    <a:pt x="1256" y="899"/>
                    <a:pt x="1283" y="907"/>
                    <a:pt x="1313" y="907"/>
                  </a:cubicBezTo>
                  <a:cubicBezTo>
                    <a:pt x="1381" y="907"/>
                    <a:pt x="1466" y="868"/>
                    <a:pt x="1535" y="845"/>
                  </a:cubicBezTo>
                  <a:cubicBezTo>
                    <a:pt x="1602" y="812"/>
                    <a:pt x="1702" y="712"/>
                    <a:pt x="1702" y="612"/>
                  </a:cubicBezTo>
                  <a:cubicBezTo>
                    <a:pt x="1735" y="378"/>
                    <a:pt x="1602" y="178"/>
                    <a:pt x="1402" y="111"/>
                  </a:cubicBezTo>
                  <a:cubicBezTo>
                    <a:pt x="1206" y="33"/>
                    <a:pt x="999" y="1"/>
                    <a:pt x="7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 rot="240851">
              <a:off x="2550614" y="4134356"/>
              <a:ext cx="35873" cy="31924"/>
            </a:xfrm>
            <a:custGeom>
              <a:avLst/>
              <a:gdLst/>
              <a:ahLst/>
              <a:cxnLst/>
              <a:rect l="l" t="t" r="r" b="b"/>
              <a:pathLst>
                <a:path w="1435" h="1277" extrusionOk="0">
                  <a:moveTo>
                    <a:pt x="1024" y="1"/>
                  </a:moveTo>
                  <a:cubicBezTo>
                    <a:pt x="963" y="1"/>
                    <a:pt x="893" y="17"/>
                    <a:pt x="834" y="56"/>
                  </a:cubicBezTo>
                  <a:cubicBezTo>
                    <a:pt x="634" y="223"/>
                    <a:pt x="434" y="356"/>
                    <a:pt x="234" y="523"/>
                  </a:cubicBezTo>
                  <a:cubicBezTo>
                    <a:pt x="167" y="556"/>
                    <a:pt x="134" y="556"/>
                    <a:pt x="100" y="623"/>
                  </a:cubicBezTo>
                  <a:cubicBezTo>
                    <a:pt x="67" y="656"/>
                    <a:pt x="67" y="690"/>
                    <a:pt x="0" y="723"/>
                  </a:cubicBezTo>
                  <a:lnTo>
                    <a:pt x="0" y="890"/>
                  </a:lnTo>
                  <a:cubicBezTo>
                    <a:pt x="0" y="957"/>
                    <a:pt x="0" y="990"/>
                    <a:pt x="67" y="1057"/>
                  </a:cubicBezTo>
                  <a:cubicBezTo>
                    <a:pt x="100" y="1157"/>
                    <a:pt x="167" y="1257"/>
                    <a:pt x="300" y="1257"/>
                  </a:cubicBezTo>
                  <a:cubicBezTo>
                    <a:pt x="337" y="1269"/>
                    <a:pt x="374" y="1277"/>
                    <a:pt x="410" y="1277"/>
                  </a:cubicBezTo>
                  <a:cubicBezTo>
                    <a:pt x="474" y="1277"/>
                    <a:pt x="537" y="1253"/>
                    <a:pt x="601" y="1190"/>
                  </a:cubicBezTo>
                  <a:cubicBezTo>
                    <a:pt x="801" y="1023"/>
                    <a:pt x="1001" y="923"/>
                    <a:pt x="1234" y="756"/>
                  </a:cubicBezTo>
                  <a:cubicBezTo>
                    <a:pt x="1268" y="690"/>
                    <a:pt x="1301" y="690"/>
                    <a:pt x="1335" y="656"/>
                  </a:cubicBezTo>
                  <a:cubicBezTo>
                    <a:pt x="1401" y="623"/>
                    <a:pt x="1401" y="590"/>
                    <a:pt x="1435" y="523"/>
                  </a:cubicBezTo>
                  <a:lnTo>
                    <a:pt x="1435" y="356"/>
                  </a:lnTo>
                  <a:cubicBezTo>
                    <a:pt x="1435" y="323"/>
                    <a:pt x="1435" y="289"/>
                    <a:pt x="1401" y="189"/>
                  </a:cubicBezTo>
                  <a:cubicBezTo>
                    <a:pt x="1335" y="123"/>
                    <a:pt x="1268" y="23"/>
                    <a:pt x="1134" y="23"/>
                  </a:cubicBezTo>
                  <a:cubicBezTo>
                    <a:pt x="1107" y="9"/>
                    <a:pt x="1068" y="1"/>
                    <a:pt x="10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 rot="240851">
              <a:off x="2518687" y="4064783"/>
              <a:ext cx="60897" cy="56872"/>
            </a:xfrm>
            <a:custGeom>
              <a:avLst/>
              <a:gdLst/>
              <a:ahLst/>
              <a:cxnLst/>
              <a:rect l="l" t="t" r="r" b="b"/>
              <a:pathLst>
                <a:path w="2436" h="2275" extrusionOk="0">
                  <a:moveTo>
                    <a:pt x="2013" y="0"/>
                  </a:moveTo>
                  <a:cubicBezTo>
                    <a:pt x="1951" y="0"/>
                    <a:pt x="1890" y="23"/>
                    <a:pt x="1836" y="77"/>
                  </a:cubicBezTo>
                  <a:cubicBezTo>
                    <a:pt x="1202" y="544"/>
                    <a:pt x="668" y="1044"/>
                    <a:pt x="168" y="1578"/>
                  </a:cubicBezTo>
                  <a:cubicBezTo>
                    <a:pt x="34" y="1745"/>
                    <a:pt x="1" y="2012"/>
                    <a:pt x="168" y="2178"/>
                  </a:cubicBezTo>
                  <a:cubicBezTo>
                    <a:pt x="246" y="2241"/>
                    <a:pt x="340" y="2275"/>
                    <a:pt x="434" y="2275"/>
                  </a:cubicBezTo>
                  <a:cubicBezTo>
                    <a:pt x="540" y="2275"/>
                    <a:pt x="647" y="2233"/>
                    <a:pt x="735" y="2145"/>
                  </a:cubicBezTo>
                  <a:cubicBezTo>
                    <a:pt x="1002" y="1878"/>
                    <a:pt x="1202" y="1578"/>
                    <a:pt x="1502" y="1378"/>
                  </a:cubicBezTo>
                  <a:cubicBezTo>
                    <a:pt x="1602" y="1244"/>
                    <a:pt x="1735" y="1144"/>
                    <a:pt x="1869" y="1044"/>
                  </a:cubicBezTo>
                  <a:cubicBezTo>
                    <a:pt x="1936" y="1011"/>
                    <a:pt x="2002" y="911"/>
                    <a:pt x="2069" y="877"/>
                  </a:cubicBezTo>
                  <a:lnTo>
                    <a:pt x="2069" y="877"/>
                  </a:lnTo>
                  <a:cubicBezTo>
                    <a:pt x="2062" y="885"/>
                    <a:pt x="2062" y="887"/>
                    <a:pt x="2066" y="887"/>
                  </a:cubicBezTo>
                  <a:cubicBezTo>
                    <a:pt x="2078" y="887"/>
                    <a:pt x="2116" y="868"/>
                    <a:pt x="2105" y="868"/>
                  </a:cubicBezTo>
                  <a:lnTo>
                    <a:pt x="2105" y="868"/>
                  </a:lnTo>
                  <a:cubicBezTo>
                    <a:pt x="2101" y="868"/>
                    <a:pt x="2090" y="870"/>
                    <a:pt x="2069" y="877"/>
                  </a:cubicBezTo>
                  <a:lnTo>
                    <a:pt x="2102" y="844"/>
                  </a:lnTo>
                  <a:cubicBezTo>
                    <a:pt x="2169" y="811"/>
                    <a:pt x="2202" y="811"/>
                    <a:pt x="2236" y="744"/>
                  </a:cubicBezTo>
                  <a:cubicBezTo>
                    <a:pt x="2336" y="677"/>
                    <a:pt x="2403" y="644"/>
                    <a:pt x="2403" y="511"/>
                  </a:cubicBezTo>
                  <a:cubicBezTo>
                    <a:pt x="2436" y="410"/>
                    <a:pt x="2403" y="310"/>
                    <a:pt x="2369" y="210"/>
                  </a:cubicBezTo>
                  <a:cubicBezTo>
                    <a:pt x="2279" y="98"/>
                    <a:pt x="2143" y="0"/>
                    <a:pt x="2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 rot="240851">
              <a:off x="2469305" y="4019650"/>
              <a:ext cx="43373" cy="53223"/>
            </a:xfrm>
            <a:custGeom>
              <a:avLst/>
              <a:gdLst/>
              <a:ahLst/>
              <a:cxnLst/>
              <a:rect l="l" t="t" r="r" b="b"/>
              <a:pathLst>
                <a:path w="1735" h="2129" extrusionOk="0">
                  <a:moveTo>
                    <a:pt x="1345" y="0"/>
                  </a:moveTo>
                  <a:cubicBezTo>
                    <a:pt x="1213" y="0"/>
                    <a:pt x="1092" y="67"/>
                    <a:pt x="1001" y="180"/>
                  </a:cubicBezTo>
                  <a:cubicBezTo>
                    <a:pt x="701" y="647"/>
                    <a:pt x="367" y="1048"/>
                    <a:pt x="67" y="1515"/>
                  </a:cubicBezTo>
                  <a:cubicBezTo>
                    <a:pt x="34" y="1615"/>
                    <a:pt x="0" y="1715"/>
                    <a:pt x="34" y="1815"/>
                  </a:cubicBezTo>
                  <a:cubicBezTo>
                    <a:pt x="67" y="1882"/>
                    <a:pt x="134" y="2015"/>
                    <a:pt x="201" y="2048"/>
                  </a:cubicBezTo>
                  <a:cubicBezTo>
                    <a:pt x="294" y="2102"/>
                    <a:pt x="382" y="2129"/>
                    <a:pt x="463" y="2129"/>
                  </a:cubicBezTo>
                  <a:cubicBezTo>
                    <a:pt x="583" y="2129"/>
                    <a:pt x="688" y="2069"/>
                    <a:pt x="768" y="1948"/>
                  </a:cubicBezTo>
                  <a:cubicBezTo>
                    <a:pt x="1034" y="1481"/>
                    <a:pt x="1368" y="1048"/>
                    <a:pt x="1668" y="614"/>
                  </a:cubicBezTo>
                  <a:cubicBezTo>
                    <a:pt x="1702" y="514"/>
                    <a:pt x="1735" y="381"/>
                    <a:pt x="1702" y="314"/>
                  </a:cubicBezTo>
                  <a:cubicBezTo>
                    <a:pt x="1668" y="214"/>
                    <a:pt x="1635" y="114"/>
                    <a:pt x="1535" y="47"/>
                  </a:cubicBezTo>
                  <a:cubicBezTo>
                    <a:pt x="1471" y="15"/>
                    <a:pt x="1406" y="0"/>
                    <a:pt x="13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 rot="240851">
              <a:off x="2068967" y="3855483"/>
              <a:ext cx="29224" cy="68272"/>
            </a:xfrm>
            <a:custGeom>
              <a:avLst/>
              <a:gdLst/>
              <a:ahLst/>
              <a:cxnLst/>
              <a:rect l="l" t="t" r="r" b="b"/>
              <a:pathLst>
                <a:path w="1169" h="2731" extrusionOk="0">
                  <a:moveTo>
                    <a:pt x="693" y="1"/>
                  </a:moveTo>
                  <a:cubicBezTo>
                    <a:pt x="514" y="1"/>
                    <a:pt x="361" y="102"/>
                    <a:pt x="334" y="288"/>
                  </a:cubicBezTo>
                  <a:cubicBezTo>
                    <a:pt x="234" y="921"/>
                    <a:pt x="101" y="1555"/>
                    <a:pt x="34" y="2222"/>
                  </a:cubicBezTo>
                  <a:cubicBezTo>
                    <a:pt x="1" y="2423"/>
                    <a:pt x="67" y="2689"/>
                    <a:pt x="334" y="2723"/>
                  </a:cubicBezTo>
                  <a:cubicBezTo>
                    <a:pt x="360" y="2728"/>
                    <a:pt x="388" y="2731"/>
                    <a:pt x="418" y="2731"/>
                  </a:cubicBezTo>
                  <a:cubicBezTo>
                    <a:pt x="579" y="2731"/>
                    <a:pt x="778" y="2648"/>
                    <a:pt x="835" y="2423"/>
                  </a:cubicBezTo>
                  <a:cubicBezTo>
                    <a:pt x="901" y="1789"/>
                    <a:pt x="1035" y="1188"/>
                    <a:pt x="1101" y="521"/>
                  </a:cubicBezTo>
                  <a:cubicBezTo>
                    <a:pt x="1168" y="288"/>
                    <a:pt x="1068" y="54"/>
                    <a:pt x="835" y="21"/>
                  </a:cubicBezTo>
                  <a:cubicBezTo>
                    <a:pt x="787" y="7"/>
                    <a:pt x="739" y="1"/>
                    <a:pt x="6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 rot="240851">
              <a:off x="1993604" y="3863768"/>
              <a:ext cx="25049" cy="55222"/>
            </a:xfrm>
            <a:custGeom>
              <a:avLst/>
              <a:gdLst/>
              <a:ahLst/>
              <a:cxnLst/>
              <a:rect l="l" t="t" r="r" b="b"/>
              <a:pathLst>
                <a:path w="1002" h="2209" extrusionOk="0">
                  <a:moveTo>
                    <a:pt x="582" y="0"/>
                  </a:moveTo>
                  <a:cubicBezTo>
                    <a:pt x="386" y="0"/>
                    <a:pt x="226" y="102"/>
                    <a:pt x="167" y="307"/>
                  </a:cubicBezTo>
                  <a:cubicBezTo>
                    <a:pt x="34" y="807"/>
                    <a:pt x="1" y="1307"/>
                    <a:pt x="34" y="1808"/>
                  </a:cubicBezTo>
                  <a:cubicBezTo>
                    <a:pt x="34" y="1908"/>
                    <a:pt x="67" y="2008"/>
                    <a:pt x="167" y="2075"/>
                  </a:cubicBezTo>
                  <a:cubicBezTo>
                    <a:pt x="234" y="2175"/>
                    <a:pt x="334" y="2208"/>
                    <a:pt x="434" y="2208"/>
                  </a:cubicBezTo>
                  <a:cubicBezTo>
                    <a:pt x="568" y="2141"/>
                    <a:pt x="768" y="1975"/>
                    <a:pt x="768" y="1741"/>
                  </a:cubicBezTo>
                  <a:cubicBezTo>
                    <a:pt x="734" y="1474"/>
                    <a:pt x="768" y="1174"/>
                    <a:pt x="834" y="874"/>
                  </a:cubicBezTo>
                  <a:lnTo>
                    <a:pt x="834" y="1007"/>
                  </a:lnTo>
                  <a:cubicBezTo>
                    <a:pt x="868" y="840"/>
                    <a:pt x="868" y="674"/>
                    <a:pt x="935" y="507"/>
                  </a:cubicBezTo>
                  <a:cubicBezTo>
                    <a:pt x="1001" y="307"/>
                    <a:pt x="868" y="40"/>
                    <a:pt x="668" y="7"/>
                  </a:cubicBezTo>
                  <a:cubicBezTo>
                    <a:pt x="638" y="2"/>
                    <a:pt x="610" y="0"/>
                    <a:pt x="5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 rot="240851">
              <a:off x="1931602" y="3817709"/>
              <a:ext cx="22524" cy="80071"/>
            </a:xfrm>
            <a:custGeom>
              <a:avLst/>
              <a:gdLst/>
              <a:ahLst/>
              <a:cxnLst/>
              <a:rect l="l" t="t" r="r" b="b"/>
              <a:pathLst>
                <a:path w="901" h="3203" extrusionOk="0">
                  <a:moveTo>
                    <a:pt x="467" y="1"/>
                  </a:moveTo>
                  <a:cubicBezTo>
                    <a:pt x="267" y="1"/>
                    <a:pt x="67" y="167"/>
                    <a:pt x="67" y="401"/>
                  </a:cubicBezTo>
                  <a:cubicBezTo>
                    <a:pt x="67" y="1202"/>
                    <a:pt x="0" y="2002"/>
                    <a:pt x="0" y="2803"/>
                  </a:cubicBezTo>
                  <a:cubicBezTo>
                    <a:pt x="0" y="3003"/>
                    <a:pt x="167" y="3203"/>
                    <a:pt x="434" y="3203"/>
                  </a:cubicBezTo>
                  <a:cubicBezTo>
                    <a:pt x="667" y="3203"/>
                    <a:pt x="834" y="3036"/>
                    <a:pt x="834" y="2803"/>
                  </a:cubicBezTo>
                  <a:cubicBezTo>
                    <a:pt x="834" y="2002"/>
                    <a:pt x="901" y="1202"/>
                    <a:pt x="901" y="401"/>
                  </a:cubicBezTo>
                  <a:cubicBezTo>
                    <a:pt x="901" y="201"/>
                    <a:pt x="734" y="1"/>
                    <a:pt x="4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 rot="240851">
              <a:off x="1674449" y="3766963"/>
              <a:ext cx="47548" cy="77321"/>
            </a:xfrm>
            <a:custGeom>
              <a:avLst/>
              <a:gdLst/>
              <a:ahLst/>
              <a:cxnLst/>
              <a:rect l="l" t="t" r="r" b="b"/>
              <a:pathLst>
                <a:path w="1902" h="3093" extrusionOk="0">
                  <a:moveTo>
                    <a:pt x="1451" y="0"/>
                  </a:moveTo>
                  <a:cubicBezTo>
                    <a:pt x="1261" y="0"/>
                    <a:pt x="1122" y="102"/>
                    <a:pt x="1035" y="307"/>
                  </a:cubicBezTo>
                  <a:cubicBezTo>
                    <a:pt x="701" y="1040"/>
                    <a:pt x="401" y="1841"/>
                    <a:pt x="67" y="2575"/>
                  </a:cubicBezTo>
                  <a:cubicBezTo>
                    <a:pt x="1" y="2808"/>
                    <a:pt x="167" y="3042"/>
                    <a:pt x="368" y="3075"/>
                  </a:cubicBezTo>
                  <a:cubicBezTo>
                    <a:pt x="415" y="3087"/>
                    <a:pt x="459" y="3093"/>
                    <a:pt x="500" y="3093"/>
                  </a:cubicBezTo>
                  <a:cubicBezTo>
                    <a:pt x="690" y="3093"/>
                    <a:pt x="813" y="2973"/>
                    <a:pt x="868" y="2808"/>
                  </a:cubicBezTo>
                  <a:cubicBezTo>
                    <a:pt x="1201" y="2041"/>
                    <a:pt x="1502" y="1241"/>
                    <a:pt x="1835" y="507"/>
                  </a:cubicBezTo>
                  <a:cubicBezTo>
                    <a:pt x="1902" y="307"/>
                    <a:pt x="1735" y="40"/>
                    <a:pt x="1535" y="6"/>
                  </a:cubicBezTo>
                  <a:cubicBezTo>
                    <a:pt x="1506" y="2"/>
                    <a:pt x="1478" y="0"/>
                    <a:pt x="1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 rot="240851">
              <a:off x="1588597" y="3728864"/>
              <a:ext cx="38398" cy="74372"/>
            </a:xfrm>
            <a:custGeom>
              <a:avLst/>
              <a:gdLst/>
              <a:ahLst/>
              <a:cxnLst/>
              <a:rect l="l" t="t" r="r" b="b"/>
              <a:pathLst>
                <a:path w="1536" h="2975" extrusionOk="0">
                  <a:moveTo>
                    <a:pt x="1097" y="1"/>
                  </a:moveTo>
                  <a:cubicBezTo>
                    <a:pt x="895" y="1"/>
                    <a:pt x="728" y="127"/>
                    <a:pt x="668" y="306"/>
                  </a:cubicBezTo>
                  <a:cubicBezTo>
                    <a:pt x="401" y="1007"/>
                    <a:pt x="201" y="1740"/>
                    <a:pt x="34" y="2474"/>
                  </a:cubicBezTo>
                  <a:cubicBezTo>
                    <a:pt x="1" y="2674"/>
                    <a:pt x="67" y="2941"/>
                    <a:pt x="334" y="2975"/>
                  </a:cubicBezTo>
                  <a:cubicBezTo>
                    <a:pt x="501" y="2975"/>
                    <a:pt x="735" y="2908"/>
                    <a:pt x="835" y="2674"/>
                  </a:cubicBezTo>
                  <a:cubicBezTo>
                    <a:pt x="935" y="1941"/>
                    <a:pt x="1168" y="1240"/>
                    <a:pt x="1435" y="506"/>
                  </a:cubicBezTo>
                  <a:cubicBezTo>
                    <a:pt x="1535" y="306"/>
                    <a:pt x="1368" y="73"/>
                    <a:pt x="1168" y="6"/>
                  </a:cubicBezTo>
                  <a:cubicBezTo>
                    <a:pt x="1144" y="2"/>
                    <a:pt x="1120" y="1"/>
                    <a:pt x="10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 rot="240851">
              <a:off x="1620023" y="3780428"/>
              <a:ext cx="36698" cy="52673"/>
            </a:xfrm>
            <a:custGeom>
              <a:avLst/>
              <a:gdLst/>
              <a:ahLst/>
              <a:cxnLst/>
              <a:rect l="l" t="t" r="r" b="b"/>
              <a:pathLst>
                <a:path w="1468" h="2107" extrusionOk="0">
                  <a:moveTo>
                    <a:pt x="1034" y="1"/>
                  </a:moveTo>
                  <a:cubicBezTo>
                    <a:pt x="834" y="1"/>
                    <a:pt x="668" y="168"/>
                    <a:pt x="634" y="435"/>
                  </a:cubicBezTo>
                  <a:lnTo>
                    <a:pt x="634" y="468"/>
                  </a:lnTo>
                  <a:cubicBezTo>
                    <a:pt x="634" y="583"/>
                    <a:pt x="584" y="723"/>
                    <a:pt x="528" y="824"/>
                  </a:cubicBezTo>
                  <a:lnTo>
                    <a:pt x="528" y="824"/>
                  </a:lnTo>
                  <a:cubicBezTo>
                    <a:pt x="530" y="817"/>
                    <a:pt x="532" y="809"/>
                    <a:pt x="534" y="801"/>
                  </a:cubicBezTo>
                  <a:lnTo>
                    <a:pt x="534" y="801"/>
                  </a:lnTo>
                  <a:cubicBezTo>
                    <a:pt x="534" y="802"/>
                    <a:pt x="501" y="835"/>
                    <a:pt x="501" y="868"/>
                  </a:cubicBezTo>
                  <a:cubicBezTo>
                    <a:pt x="510" y="855"/>
                    <a:pt x="519" y="840"/>
                    <a:pt x="528" y="824"/>
                  </a:cubicBezTo>
                  <a:lnTo>
                    <a:pt x="528" y="824"/>
                  </a:lnTo>
                  <a:cubicBezTo>
                    <a:pt x="489" y="946"/>
                    <a:pt x="397" y="1043"/>
                    <a:pt x="334" y="1168"/>
                  </a:cubicBezTo>
                  <a:lnTo>
                    <a:pt x="401" y="1102"/>
                  </a:lnTo>
                  <a:lnTo>
                    <a:pt x="401" y="1102"/>
                  </a:lnTo>
                  <a:cubicBezTo>
                    <a:pt x="334" y="1202"/>
                    <a:pt x="201" y="1302"/>
                    <a:pt x="134" y="1369"/>
                  </a:cubicBezTo>
                  <a:lnTo>
                    <a:pt x="200" y="1302"/>
                  </a:lnTo>
                  <a:lnTo>
                    <a:pt x="200" y="1302"/>
                  </a:lnTo>
                  <a:cubicBezTo>
                    <a:pt x="134" y="1369"/>
                    <a:pt x="34" y="1435"/>
                    <a:pt x="34" y="1535"/>
                  </a:cubicBezTo>
                  <a:cubicBezTo>
                    <a:pt x="0" y="1635"/>
                    <a:pt x="34" y="1769"/>
                    <a:pt x="67" y="1836"/>
                  </a:cubicBezTo>
                  <a:cubicBezTo>
                    <a:pt x="100" y="1936"/>
                    <a:pt x="201" y="2002"/>
                    <a:pt x="334" y="2002"/>
                  </a:cubicBezTo>
                  <a:cubicBezTo>
                    <a:pt x="334" y="2074"/>
                    <a:pt x="382" y="2107"/>
                    <a:pt x="437" y="2107"/>
                  </a:cubicBezTo>
                  <a:cubicBezTo>
                    <a:pt x="484" y="2107"/>
                    <a:pt x="536" y="2082"/>
                    <a:pt x="567" y="2036"/>
                  </a:cubicBezTo>
                  <a:cubicBezTo>
                    <a:pt x="834" y="1836"/>
                    <a:pt x="1034" y="1635"/>
                    <a:pt x="1201" y="1335"/>
                  </a:cubicBezTo>
                  <a:cubicBezTo>
                    <a:pt x="1368" y="1035"/>
                    <a:pt x="1468" y="768"/>
                    <a:pt x="1468" y="435"/>
                  </a:cubicBezTo>
                  <a:cubicBezTo>
                    <a:pt x="1468" y="201"/>
                    <a:pt x="1235" y="1"/>
                    <a:pt x="10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 rot="240851">
              <a:off x="1382536" y="3617685"/>
              <a:ext cx="52573" cy="46573"/>
            </a:xfrm>
            <a:custGeom>
              <a:avLst/>
              <a:gdLst/>
              <a:ahLst/>
              <a:cxnLst/>
              <a:rect l="l" t="t" r="r" b="b"/>
              <a:pathLst>
                <a:path w="2103" h="1863" extrusionOk="0">
                  <a:moveTo>
                    <a:pt x="1626" y="1"/>
                  </a:moveTo>
                  <a:cubicBezTo>
                    <a:pt x="1564" y="1"/>
                    <a:pt x="1499" y="16"/>
                    <a:pt x="1435" y="48"/>
                  </a:cubicBezTo>
                  <a:cubicBezTo>
                    <a:pt x="902" y="348"/>
                    <a:pt x="435" y="782"/>
                    <a:pt x="101" y="1282"/>
                  </a:cubicBezTo>
                  <a:cubicBezTo>
                    <a:pt x="68" y="1349"/>
                    <a:pt x="1" y="1482"/>
                    <a:pt x="68" y="1549"/>
                  </a:cubicBezTo>
                  <a:cubicBezTo>
                    <a:pt x="101" y="1649"/>
                    <a:pt x="134" y="1782"/>
                    <a:pt x="234" y="1816"/>
                  </a:cubicBezTo>
                  <a:cubicBezTo>
                    <a:pt x="282" y="1839"/>
                    <a:pt x="362" y="1863"/>
                    <a:pt x="429" y="1863"/>
                  </a:cubicBezTo>
                  <a:cubicBezTo>
                    <a:pt x="456" y="1863"/>
                    <a:pt x="482" y="1859"/>
                    <a:pt x="501" y="1849"/>
                  </a:cubicBezTo>
                  <a:cubicBezTo>
                    <a:pt x="635" y="1782"/>
                    <a:pt x="735" y="1682"/>
                    <a:pt x="802" y="1616"/>
                  </a:cubicBezTo>
                  <a:lnTo>
                    <a:pt x="935" y="1482"/>
                  </a:lnTo>
                  <a:lnTo>
                    <a:pt x="835" y="1549"/>
                  </a:lnTo>
                  <a:cubicBezTo>
                    <a:pt x="992" y="1329"/>
                    <a:pt x="1238" y="1139"/>
                    <a:pt x="1433" y="978"/>
                  </a:cubicBezTo>
                  <a:lnTo>
                    <a:pt x="1433" y="978"/>
                  </a:lnTo>
                  <a:cubicBezTo>
                    <a:pt x="1422" y="990"/>
                    <a:pt x="1412" y="1002"/>
                    <a:pt x="1402" y="1015"/>
                  </a:cubicBezTo>
                  <a:lnTo>
                    <a:pt x="1469" y="948"/>
                  </a:lnTo>
                  <a:lnTo>
                    <a:pt x="1469" y="948"/>
                  </a:lnTo>
                  <a:cubicBezTo>
                    <a:pt x="1457" y="958"/>
                    <a:pt x="1445" y="968"/>
                    <a:pt x="1433" y="978"/>
                  </a:cubicBezTo>
                  <a:lnTo>
                    <a:pt x="1433" y="978"/>
                  </a:lnTo>
                  <a:cubicBezTo>
                    <a:pt x="1535" y="868"/>
                    <a:pt x="1685" y="805"/>
                    <a:pt x="1836" y="715"/>
                  </a:cubicBezTo>
                  <a:cubicBezTo>
                    <a:pt x="2002" y="648"/>
                    <a:pt x="2102" y="348"/>
                    <a:pt x="1969" y="181"/>
                  </a:cubicBezTo>
                  <a:cubicBezTo>
                    <a:pt x="1878" y="68"/>
                    <a:pt x="1757" y="1"/>
                    <a:pt x="16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 rot="240851">
              <a:off x="1412497" y="3661222"/>
              <a:ext cx="42548" cy="34548"/>
            </a:xfrm>
            <a:custGeom>
              <a:avLst/>
              <a:gdLst/>
              <a:ahLst/>
              <a:cxnLst/>
              <a:rect l="l" t="t" r="r" b="b"/>
              <a:pathLst>
                <a:path w="1702" h="1382" extrusionOk="0">
                  <a:moveTo>
                    <a:pt x="1296" y="0"/>
                  </a:moveTo>
                  <a:cubicBezTo>
                    <a:pt x="1263" y="0"/>
                    <a:pt x="1231" y="4"/>
                    <a:pt x="1202" y="14"/>
                  </a:cubicBezTo>
                  <a:cubicBezTo>
                    <a:pt x="1135" y="48"/>
                    <a:pt x="1002" y="114"/>
                    <a:pt x="968" y="181"/>
                  </a:cubicBezTo>
                  <a:cubicBezTo>
                    <a:pt x="949" y="238"/>
                    <a:pt x="919" y="274"/>
                    <a:pt x="891" y="300"/>
                  </a:cubicBezTo>
                  <a:lnTo>
                    <a:pt x="891" y="300"/>
                  </a:lnTo>
                  <a:cubicBezTo>
                    <a:pt x="895" y="294"/>
                    <a:pt x="898" y="288"/>
                    <a:pt x="902" y="281"/>
                  </a:cubicBezTo>
                  <a:lnTo>
                    <a:pt x="902" y="281"/>
                  </a:lnTo>
                  <a:lnTo>
                    <a:pt x="835" y="348"/>
                  </a:lnTo>
                  <a:cubicBezTo>
                    <a:pt x="849" y="334"/>
                    <a:pt x="870" y="319"/>
                    <a:pt x="891" y="300"/>
                  </a:cubicBezTo>
                  <a:lnTo>
                    <a:pt x="891" y="300"/>
                  </a:lnTo>
                  <a:cubicBezTo>
                    <a:pt x="855" y="355"/>
                    <a:pt x="795" y="388"/>
                    <a:pt x="735" y="448"/>
                  </a:cubicBezTo>
                  <a:lnTo>
                    <a:pt x="835" y="348"/>
                  </a:lnTo>
                  <a:lnTo>
                    <a:pt x="835" y="348"/>
                  </a:lnTo>
                  <a:cubicBezTo>
                    <a:pt x="751" y="376"/>
                    <a:pt x="714" y="427"/>
                    <a:pt x="666" y="462"/>
                  </a:cubicBezTo>
                  <a:lnTo>
                    <a:pt x="666" y="462"/>
                  </a:lnTo>
                  <a:cubicBezTo>
                    <a:pt x="602" y="482"/>
                    <a:pt x="524" y="487"/>
                    <a:pt x="468" y="515"/>
                  </a:cubicBezTo>
                  <a:lnTo>
                    <a:pt x="401" y="515"/>
                  </a:lnTo>
                  <a:cubicBezTo>
                    <a:pt x="334" y="515"/>
                    <a:pt x="201" y="548"/>
                    <a:pt x="134" y="648"/>
                  </a:cubicBezTo>
                  <a:cubicBezTo>
                    <a:pt x="34" y="715"/>
                    <a:pt x="1" y="815"/>
                    <a:pt x="1" y="948"/>
                  </a:cubicBezTo>
                  <a:cubicBezTo>
                    <a:pt x="1" y="1182"/>
                    <a:pt x="168" y="1349"/>
                    <a:pt x="368" y="1382"/>
                  </a:cubicBezTo>
                  <a:cubicBezTo>
                    <a:pt x="635" y="1382"/>
                    <a:pt x="935" y="1315"/>
                    <a:pt x="1135" y="1182"/>
                  </a:cubicBezTo>
                  <a:cubicBezTo>
                    <a:pt x="1335" y="1048"/>
                    <a:pt x="1535" y="848"/>
                    <a:pt x="1635" y="615"/>
                  </a:cubicBezTo>
                  <a:cubicBezTo>
                    <a:pt x="1669" y="515"/>
                    <a:pt x="1702" y="381"/>
                    <a:pt x="1669" y="314"/>
                  </a:cubicBezTo>
                  <a:cubicBezTo>
                    <a:pt x="1635" y="214"/>
                    <a:pt x="1602" y="81"/>
                    <a:pt x="1502" y="48"/>
                  </a:cubicBezTo>
                  <a:cubicBezTo>
                    <a:pt x="1455" y="24"/>
                    <a:pt x="1374" y="0"/>
                    <a:pt x="12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 rot="240851">
              <a:off x="1482986" y="3710825"/>
              <a:ext cx="39223" cy="46948"/>
            </a:xfrm>
            <a:custGeom>
              <a:avLst/>
              <a:gdLst/>
              <a:ahLst/>
              <a:cxnLst/>
              <a:rect l="l" t="t" r="r" b="b"/>
              <a:pathLst>
                <a:path w="1569" h="1878" extrusionOk="0">
                  <a:moveTo>
                    <a:pt x="758" y="592"/>
                  </a:moveTo>
                  <a:cubicBezTo>
                    <a:pt x="745" y="603"/>
                    <a:pt x="735" y="617"/>
                    <a:pt x="735" y="630"/>
                  </a:cubicBezTo>
                  <a:cubicBezTo>
                    <a:pt x="743" y="617"/>
                    <a:pt x="751" y="605"/>
                    <a:pt x="758" y="592"/>
                  </a:cubicBezTo>
                  <a:close/>
                  <a:moveTo>
                    <a:pt x="1202" y="1"/>
                  </a:moveTo>
                  <a:cubicBezTo>
                    <a:pt x="1125" y="1"/>
                    <a:pt x="1047" y="40"/>
                    <a:pt x="1001" y="63"/>
                  </a:cubicBezTo>
                  <a:cubicBezTo>
                    <a:pt x="901" y="96"/>
                    <a:pt x="835" y="196"/>
                    <a:pt x="835" y="296"/>
                  </a:cubicBezTo>
                  <a:cubicBezTo>
                    <a:pt x="835" y="413"/>
                    <a:pt x="809" y="504"/>
                    <a:pt x="758" y="592"/>
                  </a:cubicBezTo>
                  <a:lnTo>
                    <a:pt x="758" y="592"/>
                  </a:lnTo>
                  <a:cubicBezTo>
                    <a:pt x="777" y="575"/>
                    <a:pt x="801" y="563"/>
                    <a:pt x="801" y="563"/>
                  </a:cubicBezTo>
                  <a:lnTo>
                    <a:pt x="801" y="563"/>
                  </a:lnTo>
                  <a:cubicBezTo>
                    <a:pt x="735" y="697"/>
                    <a:pt x="668" y="797"/>
                    <a:pt x="568" y="897"/>
                  </a:cubicBezTo>
                  <a:lnTo>
                    <a:pt x="668" y="797"/>
                  </a:lnTo>
                  <a:lnTo>
                    <a:pt x="668" y="797"/>
                  </a:lnTo>
                  <a:cubicBezTo>
                    <a:pt x="568" y="897"/>
                    <a:pt x="501" y="1030"/>
                    <a:pt x="401" y="1064"/>
                  </a:cubicBezTo>
                  <a:lnTo>
                    <a:pt x="501" y="964"/>
                  </a:lnTo>
                  <a:lnTo>
                    <a:pt x="501" y="964"/>
                  </a:lnTo>
                  <a:cubicBezTo>
                    <a:pt x="401" y="1064"/>
                    <a:pt x="301" y="1097"/>
                    <a:pt x="201" y="1130"/>
                  </a:cubicBezTo>
                  <a:cubicBezTo>
                    <a:pt x="134" y="1197"/>
                    <a:pt x="34" y="1297"/>
                    <a:pt x="34" y="1397"/>
                  </a:cubicBezTo>
                  <a:cubicBezTo>
                    <a:pt x="1" y="1464"/>
                    <a:pt x="34" y="1597"/>
                    <a:pt x="67" y="1697"/>
                  </a:cubicBezTo>
                  <a:cubicBezTo>
                    <a:pt x="134" y="1764"/>
                    <a:pt x="201" y="1864"/>
                    <a:pt x="334" y="1864"/>
                  </a:cubicBezTo>
                  <a:cubicBezTo>
                    <a:pt x="344" y="1874"/>
                    <a:pt x="359" y="1878"/>
                    <a:pt x="378" y="1878"/>
                  </a:cubicBezTo>
                  <a:cubicBezTo>
                    <a:pt x="423" y="1878"/>
                    <a:pt x="487" y="1854"/>
                    <a:pt x="534" y="1831"/>
                  </a:cubicBezTo>
                  <a:cubicBezTo>
                    <a:pt x="1068" y="1564"/>
                    <a:pt x="1502" y="1030"/>
                    <a:pt x="1568" y="497"/>
                  </a:cubicBezTo>
                  <a:cubicBezTo>
                    <a:pt x="1568" y="363"/>
                    <a:pt x="1568" y="263"/>
                    <a:pt x="1535" y="196"/>
                  </a:cubicBezTo>
                  <a:cubicBezTo>
                    <a:pt x="1502" y="96"/>
                    <a:pt x="1402" y="30"/>
                    <a:pt x="1302" y="30"/>
                  </a:cubicBezTo>
                  <a:cubicBezTo>
                    <a:pt x="1271" y="9"/>
                    <a:pt x="1236" y="1"/>
                    <a:pt x="12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 rot="240851">
              <a:off x="1777054" y="4214243"/>
              <a:ext cx="30049" cy="70272"/>
            </a:xfrm>
            <a:custGeom>
              <a:avLst/>
              <a:gdLst/>
              <a:ahLst/>
              <a:cxnLst/>
              <a:rect l="l" t="t" r="r" b="b"/>
              <a:pathLst>
                <a:path w="1202" h="2811" extrusionOk="0">
                  <a:moveTo>
                    <a:pt x="868" y="1"/>
                  </a:moveTo>
                  <a:cubicBezTo>
                    <a:pt x="668" y="1"/>
                    <a:pt x="401" y="101"/>
                    <a:pt x="368" y="301"/>
                  </a:cubicBezTo>
                  <a:cubicBezTo>
                    <a:pt x="234" y="968"/>
                    <a:pt x="168" y="1635"/>
                    <a:pt x="34" y="2302"/>
                  </a:cubicBezTo>
                  <a:cubicBezTo>
                    <a:pt x="1" y="2502"/>
                    <a:pt x="67" y="2769"/>
                    <a:pt x="334" y="2803"/>
                  </a:cubicBezTo>
                  <a:cubicBezTo>
                    <a:pt x="365" y="2808"/>
                    <a:pt x="398" y="2811"/>
                    <a:pt x="431" y="2811"/>
                  </a:cubicBezTo>
                  <a:cubicBezTo>
                    <a:pt x="611" y="2811"/>
                    <a:pt x="806" y="2728"/>
                    <a:pt x="835" y="2502"/>
                  </a:cubicBezTo>
                  <a:cubicBezTo>
                    <a:pt x="968" y="1835"/>
                    <a:pt x="1035" y="1168"/>
                    <a:pt x="1168" y="501"/>
                  </a:cubicBezTo>
                  <a:cubicBezTo>
                    <a:pt x="1202" y="301"/>
                    <a:pt x="1135" y="67"/>
                    <a:pt x="8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 rot="240851">
              <a:off x="1866251" y="4231584"/>
              <a:ext cx="23374" cy="42423"/>
            </a:xfrm>
            <a:custGeom>
              <a:avLst/>
              <a:gdLst/>
              <a:ahLst/>
              <a:cxnLst/>
              <a:rect l="l" t="t" r="r" b="b"/>
              <a:pathLst>
                <a:path w="935" h="1697" extrusionOk="0">
                  <a:moveTo>
                    <a:pt x="462" y="1"/>
                  </a:moveTo>
                  <a:cubicBezTo>
                    <a:pt x="429" y="1"/>
                    <a:pt x="397" y="5"/>
                    <a:pt x="368" y="15"/>
                  </a:cubicBezTo>
                  <a:cubicBezTo>
                    <a:pt x="134" y="181"/>
                    <a:pt x="1" y="382"/>
                    <a:pt x="101" y="615"/>
                  </a:cubicBezTo>
                  <a:cubicBezTo>
                    <a:pt x="101" y="648"/>
                    <a:pt x="134" y="682"/>
                    <a:pt x="134" y="782"/>
                  </a:cubicBezTo>
                  <a:lnTo>
                    <a:pt x="134" y="949"/>
                  </a:lnTo>
                  <a:cubicBezTo>
                    <a:pt x="134" y="1015"/>
                    <a:pt x="101" y="1149"/>
                    <a:pt x="68" y="1216"/>
                  </a:cubicBezTo>
                  <a:cubicBezTo>
                    <a:pt x="1" y="1316"/>
                    <a:pt x="68" y="1449"/>
                    <a:pt x="101" y="1516"/>
                  </a:cubicBezTo>
                  <a:cubicBezTo>
                    <a:pt x="134" y="1616"/>
                    <a:pt x="234" y="1683"/>
                    <a:pt x="335" y="1683"/>
                  </a:cubicBezTo>
                  <a:cubicBezTo>
                    <a:pt x="364" y="1692"/>
                    <a:pt x="396" y="1696"/>
                    <a:pt x="429" y="1696"/>
                  </a:cubicBezTo>
                  <a:cubicBezTo>
                    <a:pt x="507" y="1696"/>
                    <a:pt x="588" y="1673"/>
                    <a:pt x="635" y="1649"/>
                  </a:cubicBezTo>
                  <a:cubicBezTo>
                    <a:pt x="701" y="1616"/>
                    <a:pt x="802" y="1516"/>
                    <a:pt x="802" y="1382"/>
                  </a:cubicBezTo>
                  <a:cubicBezTo>
                    <a:pt x="935" y="1049"/>
                    <a:pt x="935" y="682"/>
                    <a:pt x="835" y="315"/>
                  </a:cubicBezTo>
                  <a:cubicBezTo>
                    <a:pt x="802" y="215"/>
                    <a:pt x="768" y="115"/>
                    <a:pt x="668" y="48"/>
                  </a:cubicBezTo>
                  <a:cubicBezTo>
                    <a:pt x="621" y="24"/>
                    <a:pt x="540" y="1"/>
                    <a:pt x="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 rot="240851">
              <a:off x="1938533" y="4237799"/>
              <a:ext cx="21699" cy="43373"/>
            </a:xfrm>
            <a:custGeom>
              <a:avLst/>
              <a:gdLst/>
              <a:ahLst/>
              <a:cxnLst/>
              <a:rect l="l" t="t" r="r" b="b"/>
              <a:pathLst>
                <a:path w="868" h="1735" extrusionOk="0">
                  <a:moveTo>
                    <a:pt x="400" y="0"/>
                  </a:moveTo>
                  <a:cubicBezTo>
                    <a:pt x="334" y="0"/>
                    <a:pt x="200" y="67"/>
                    <a:pt x="100" y="133"/>
                  </a:cubicBezTo>
                  <a:cubicBezTo>
                    <a:pt x="67" y="234"/>
                    <a:pt x="0" y="334"/>
                    <a:pt x="0" y="434"/>
                  </a:cubicBezTo>
                  <a:cubicBezTo>
                    <a:pt x="0" y="734"/>
                    <a:pt x="33" y="1001"/>
                    <a:pt x="33" y="1301"/>
                  </a:cubicBezTo>
                  <a:cubicBezTo>
                    <a:pt x="33" y="1434"/>
                    <a:pt x="67" y="1501"/>
                    <a:pt x="167" y="1601"/>
                  </a:cubicBezTo>
                  <a:cubicBezTo>
                    <a:pt x="234" y="1668"/>
                    <a:pt x="334" y="1735"/>
                    <a:pt x="434" y="1735"/>
                  </a:cubicBezTo>
                  <a:cubicBezTo>
                    <a:pt x="534" y="1735"/>
                    <a:pt x="667" y="1668"/>
                    <a:pt x="734" y="1601"/>
                  </a:cubicBezTo>
                  <a:cubicBezTo>
                    <a:pt x="801" y="1501"/>
                    <a:pt x="867" y="1434"/>
                    <a:pt x="867" y="1301"/>
                  </a:cubicBezTo>
                  <a:cubicBezTo>
                    <a:pt x="867" y="1001"/>
                    <a:pt x="834" y="734"/>
                    <a:pt x="834" y="434"/>
                  </a:cubicBezTo>
                  <a:cubicBezTo>
                    <a:pt x="834" y="300"/>
                    <a:pt x="767" y="234"/>
                    <a:pt x="701" y="133"/>
                  </a:cubicBezTo>
                  <a:cubicBezTo>
                    <a:pt x="600" y="67"/>
                    <a:pt x="534" y="0"/>
                    <a:pt x="4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 rot="240851">
              <a:off x="2064387" y="4254890"/>
              <a:ext cx="29224" cy="67447"/>
            </a:xfrm>
            <a:custGeom>
              <a:avLst/>
              <a:gdLst/>
              <a:ahLst/>
              <a:cxnLst/>
              <a:rect l="l" t="t" r="r" b="b"/>
              <a:pathLst>
                <a:path w="1169" h="2698" extrusionOk="0">
                  <a:moveTo>
                    <a:pt x="655" y="1"/>
                  </a:moveTo>
                  <a:cubicBezTo>
                    <a:pt x="503" y="1"/>
                    <a:pt x="334" y="151"/>
                    <a:pt x="334" y="349"/>
                  </a:cubicBezTo>
                  <a:lnTo>
                    <a:pt x="334" y="850"/>
                  </a:lnTo>
                  <a:lnTo>
                    <a:pt x="334" y="1083"/>
                  </a:lnTo>
                  <a:lnTo>
                    <a:pt x="334" y="1150"/>
                  </a:lnTo>
                  <a:lnTo>
                    <a:pt x="334" y="1250"/>
                  </a:lnTo>
                  <a:cubicBezTo>
                    <a:pt x="301" y="1417"/>
                    <a:pt x="301" y="1517"/>
                    <a:pt x="268" y="1683"/>
                  </a:cubicBezTo>
                  <a:cubicBezTo>
                    <a:pt x="234" y="1784"/>
                    <a:pt x="234" y="1850"/>
                    <a:pt x="167" y="1950"/>
                  </a:cubicBezTo>
                  <a:cubicBezTo>
                    <a:pt x="167" y="1984"/>
                    <a:pt x="134" y="2017"/>
                    <a:pt x="134" y="2017"/>
                  </a:cubicBezTo>
                  <a:cubicBezTo>
                    <a:pt x="134" y="2017"/>
                    <a:pt x="111" y="2133"/>
                    <a:pt x="103" y="2133"/>
                  </a:cubicBezTo>
                  <a:cubicBezTo>
                    <a:pt x="102" y="2133"/>
                    <a:pt x="101" y="2128"/>
                    <a:pt x="101" y="2117"/>
                  </a:cubicBezTo>
                  <a:cubicBezTo>
                    <a:pt x="67" y="2184"/>
                    <a:pt x="1" y="2317"/>
                    <a:pt x="67" y="2417"/>
                  </a:cubicBezTo>
                  <a:cubicBezTo>
                    <a:pt x="101" y="2484"/>
                    <a:pt x="134" y="2617"/>
                    <a:pt x="234" y="2651"/>
                  </a:cubicBezTo>
                  <a:cubicBezTo>
                    <a:pt x="288" y="2683"/>
                    <a:pt x="351" y="2698"/>
                    <a:pt x="417" y="2698"/>
                  </a:cubicBezTo>
                  <a:cubicBezTo>
                    <a:pt x="555" y="2698"/>
                    <a:pt x="700" y="2631"/>
                    <a:pt x="768" y="2517"/>
                  </a:cubicBezTo>
                  <a:cubicBezTo>
                    <a:pt x="1068" y="1850"/>
                    <a:pt x="1168" y="1150"/>
                    <a:pt x="1135" y="449"/>
                  </a:cubicBezTo>
                  <a:cubicBezTo>
                    <a:pt x="1135" y="249"/>
                    <a:pt x="968" y="16"/>
                    <a:pt x="735" y="16"/>
                  </a:cubicBezTo>
                  <a:cubicBezTo>
                    <a:pt x="709" y="6"/>
                    <a:pt x="683" y="1"/>
                    <a:pt x="6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 rot="240851">
              <a:off x="2213015" y="4332539"/>
              <a:ext cx="37548" cy="60697"/>
            </a:xfrm>
            <a:custGeom>
              <a:avLst/>
              <a:gdLst/>
              <a:ahLst/>
              <a:cxnLst/>
              <a:rect l="l" t="t" r="r" b="b"/>
              <a:pathLst>
                <a:path w="1502" h="2428" extrusionOk="0">
                  <a:moveTo>
                    <a:pt x="1102" y="0"/>
                  </a:moveTo>
                  <a:cubicBezTo>
                    <a:pt x="1032" y="0"/>
                    <a:pt x="941" y="31"/>
                    <a:pt x="868" y="80"/>
                  </a:cubicBezTo>
                  <a:cubicBezTo>
                    <a:pt x="801" y="113"/>
                    <a:pt x="768" y="180"/>
                    <a:pt x="701" y="313"/>
                  </a:cubicBezTo>
                  <a:cubicBezTo>
                    <a:pt x="501" y="847"/>
                    <a:pt x="267" y="1381"/>
                    <a:pt x="34" y="1948"/>
                  </a:cubicBezTo>
                  <a:cubicBezTo>
                    <a:pt x="0" y="2015"/>
                    <a:pt x="34" y="2181"/>
                    <a:pt x="100" y="2248"/>
                  </a:cubicBezTo>
                  <a:cubicBezTo>
                    <a:pt x="134" y="2315"/>
                    <a:pt x="201" y="2415"/>
                    <a:pt x="334" y="2415"/>
                  </a:cubicBezTo>
                  <a:cubicBezTo>
                    <a:pt x="352" y="2424"/>
                    <a:pt x="374" y="2428"/>
                    <a:pt x="400" y="2428"/>
                  </a:cubicBezTo>
                  <a:cubicBezTo>
                    <a:pt x="470" y="2428"/>
                    <a:pt x="561" y="2397"/>
                    <a:pt x="634" y="2348"/>
                  </a:cubicBezTo>
                  <a:cubicBezTo>
                    <a:pt x="701" y="2315"/>
                    <a:pt x="768" y="2248"/>
                    <a:pt x="801" y="2115"/>
                  </a:cubicBezTo>
                  <a:cubicBezTo>
                    <a:pt x="1001" y="1581"/>
                    <a:pt x="1235" y="1014"/>
                    <a:pt x="1468" y="480"/>
                  </a:cubicBezTo>
                  <a:cubicBezTo>
                    <a:pt x="1501" y="413"/>
                    <a:pt x="1468" y="247"/>
                    <a:pt x="1435" y="180"/>
                  </a:cubicBezTo>
                  <a:cubicBezTo>
                    <a:pt x="1368" y="113"/>
                    <a:pt x="1301" y="13"/>
                    <a:pt x="1168" y="13"/>
                  </a:cubicBezTo>
                  <a:cubicBezTo>
                    <a:pt x="1150" y="4"/>
                    <a:pt x="1127" y="0"/>
                    <a:pt x="1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 rot="240851">
              <a:off x="2354103" y="4407358"/>
              <a:ext cx="25874" cy="58772"/>
            </a:xfrm>
            <a:custGeom>
              <a:avLst/>
              <a:gdLst/>
              <a:ahLst/>
              <a:cxnLst/>
              <a:rect l="l" t="t" r="r" b="b"/>
              <a:pathLst>
                <a:path w="1035" h="2351" extrusionOk="0">
                  <a:moveTo>
                    <a:pt x="658" y="0"/>
                  </a:moveTo>
                  <a:cubicBezTo>
                    <a:pt x="458" y="0"/>
                    <a:pt x="268" y="83"/>
                    <a:pt x="268" y="308"/>
                  </a:cubicBezTo>
                  <a:cubicBezTo>
                    <a:pt x="168" y="842"/>
                    <a:pt x="101" y="1342"/>
                    <a:pt x="1" y="1876"/>
                  </a:cubicBezTo>
                  <a:cubicBezTo>
                    <a:pt x="1" y="2009"/>
                    <a:pt x="1" y="2076"/>
                    <a:pt x="34" y="2176"/>
                  </a:cubicBezTo>
                  <a:cubicBezTo>
                    <a:pt x="101" y="2243"/>
                    <a:pt x="168" y="2343"/>
                    <a:pt x="301" y="2343"/>
                  </a:cubicBezTo>
                  <a:cubicBezTo>
                    <a:pt x="332" y="2348"/>
                    <a:pt x="365" y="2351"/>
                    <a:pt x="398" y="2351"/>
                  </a:cubicBezTo>
                  <a:cubicBezTo>
                    <a:pt x="578" y="2351"/>
                    <a:pt x="773" y="2268"/>
                    <a:pt x="801" y="2043"/>
                  </a:cubicBezTo>
                  <a:cubicBezTo>
                    <a:pt x="868" y="1509"/>
                    <a:pt x="968" y="1009"/>
                    <a:pt x="1035" y="475"/>
                  </a:cubicBezTo>
                  <a:cubicBezTo>
                    <a:pt x="1035" y="342"/>
                    <a:pt x="1035" y="242"/>
                    <a:pt x="1002" y="175"/>
                  </a:cubicBezTo>
                  <a:cubicBezTo>
                    <a:pt x="968" y="75"/>
                    <a:pt x="868" y="8"/>
                    <a:pt x="768" y="8"/>
                  </a:cubicBezTo>
                  <a:cubicBezTo>
                    <a:pt x="732" y="3"/>
                    <a:pt x="695" y="0"/>
                    <a:pt x="6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 rot="240851">
              <a:off x="2319078" y="3953611"/>
              <a:ext cx="24199" cy="58397"/>
            </a:xfrm>
            <a:custGeom>
              <a:avLst/>
              <a:gdLst/>
              <a:ahLst/>
              <a:cxnLst/>
              <a:rect l="l" t="t" r="r" b="b"/>
              <a:pathLst>
                <a:path w="968" h="2336" extrusionOk="0">
                  <a:moveTo>
                    <a:pt x="534" y="0"/>
                  </a:moveTo>
                  <a:cubicBezTo>
                    <a:pt x="301" y="0"/>
                    <a:pt x="167" y="167"/>
                    <a:pt x="134" y="400"/>
                  </a:cubicBezTo>
                  <a:lnTo>
                    <a:pt x="0" y="1901"/>
                  </a:lnTo>
                  <a:cubicBezTo>
                    <a:pt x="0" y="2135"/>
                    <a:pt x="200" y="2335"/>
                    <a:pt x="434" y="2335"/>
                  </a:cubicBezTo>
                  <a:cubicBezTo>
                    <a:pt x="667" y="2302"/>
                    <a:pt x="801" y="2135"/>
                    <a:pt x="834" y="1901"/>
                  </a:cubicBezTo>
                  <a:lnTo>
                    <a:pt x="968" y="400"/>
                  </a:lnTo>
                  <a:cubicBezTo>
                    <a:pt x="968" y="200"/>
                    <a:pt x="768" y="0"/>
                    <a:pt x="5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 rot="240851">
              <a:off x="2256210" y="3935722"/>
              <a:ext cx="21699" cy="50898"/>
            </a:xfrm>
            <a:custGeom>
              <a:avLst/>
              <a:gdLst/>
              <a:ahLst/>
              <a:cxnLst/>
              <a:rect l="l" t="t" r="r" b="b"/>
              <a:pathLst>
                <a:path w="868" h="2036" extrusionOk="0">
                  <a:moveTo>
                    <a:pt x="434" y="0"/>
                  </a:moveTo>
                  <a:cubicBezTo>
                    <a:pt x="234" y="0"/>
                    <a:pt x="34" y="167"/>
                    <a:pt x="34" y="401"/>
                  </a:cubicBezTo>
                  <a:cubicBezTo>
                    <a:pt x="34" y="834"/>
                    <a:pt x="34" y="1201"/>
                    <a:pt x="1" y="1602"/>
                  </a:cubicBezTo>
                  <a:cubicBezTo>
                    <a:pt x="1" y="1835"/>
                    <a:pt x="168" y="2035"/>
                    <a:pt x="401" y="2035"/>
                  </a:cubicBezTo>
                  <a:cubicBezTo>
                    <a:pt x="601" y="2002"/>
                    <a:pt x="835" y="1835"/>
                    <a:pt x="835" y="1602"/>
                  </a:cubicBezTo>
                  <a:cubicBezTo>
                    <a:pt x="835" y="1201"/>
                    <a:pt x="835" y="834"/>
                    <a:pt x="868" y="401"/>
                  </a:cubicBezTo>
                  <a:cubicBezTo>
                    <a:pt x="868" y="201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 rot="240851">
              <a:off x="1583315" y="4175534"/>
              <a:ext cx="39223" cy="46948"/>
            </a:xfrm>
            <a:custGeom>
              <a:avLst/>
              <a:gdLst/>
              <a:ahLst/>
              <a:cxnLst/>
              <a:rect l="l" t="t" r="r" b="b"/>
              <a:pathLst>
                <a:path w="1569" h="1878" extrusionOk="0">
                  <a:moveTo>
                    <a:pt x="1148" y="1"/>
                  </a:moveTo>
                  <a:cubicBezTo>
                    <a:pt x="1121" y="1"/>
                    <a:pt x="1095" y="5"/>
                    <a:pt x="1068" y="14"/>
                  </a:cubicBezTo>
                  <a:cubicBezTo>
                    <a:pt x="1035" y="14"/>
                    <a:pt x="1001" y="81"/>
                    <a:pt x="1001" y="81"/>
                  </a:cubicBezTo>
                  <a:cubicBezTo>
                    <a:pt x="934" y="81"/>
                    <a:pt x="901" y="147"/>
                    <a:pt x="868" y="181"/>
                  </a:cubicBezTo>
                  <a:cubicBezTo>
                    <a:pt x="601" y="581"/>
                    <a:pt x="334" y="915"/>
                    <a:pt x="67" y="1282"/>
                  </a:cubicBezTo>
                  <a:cubicBezTo>
                    <a:pt x="34" y="1348"/>
                    <a:pt x="0" y="1482"/>
                    <a:pt x="34" y="1582"/>
                  </a:cubicBezTo>
                  <a:cubicBezTo>
                    <a:pt x="67" y="1648"/>
                    <a:pt x="101" y="1782"/>
                    <a:pt x="201" y="1815"/>
                  </a:cubicBezTo>
                  <a:cubicBezTo>
                    <a:pt x="247" y="1838"/>
                    <a:pt x="324" y="1877"/>
                    <a:pt x="401" y="1877"/>
                  </a:cubicBezTo>
                  <a:cubicBezTo>
                    <a:pt x="436" y="1877"/>
                    <a:pt x="470" y="1869"/>
                    <a:pt x="501" y="1849"/>
                  </a:cubicBezTo>
                  <a:cubicBezTo>
                    <a:pt x="534" y="1849"/>
                    <a:pt x="568" y="1815"/>
                    <a:pt x="568" y="1815"/>
                  </a:cubicBezTo>
                  <a:cubicBezTo>
                    <a:pt x="601" y="1782"/>
                    <a:pt x="701" y="1715"/>
                    <a:pt x="701" y="1682"/>
                  </a:cubicBezTo>
                  <a:cubicBezTo>
                    <a:pt x="934" y="1315"/>
                    <a:pt x="1235" y="981"/>
                    <a:pt x="1502" y="614"/>
                  </a:cubicBezTo>
                  <a:cubicBezTo>
                    <a:pt x="1535" y="514"/>
                    <a:pt x="1568" y="414"/>
                    <a:pt x="1535" y="314"/>
                  </a:cubicBezTo>
                  <a:cubicBezTo>
                    <a:pt x="1502" y="247"/>
                    <a:pt x="1435" y="114"/>
                    <a:pt x="1368" y="81"/>
                  </a:cubicBezTo>
                  <a:cubicBezTo>
                    <a:pt x="1295" y="32"/>
                    <a:pt x="1222" y="1"/>
                    <a:pt x="11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 rot="240851">
              <a:off x="1533360" y="4154947"/>
              <a:ext cx="34198" cy="34598"/>
            </a:xfrm>
            <a:custGeom>
              <a:avLst/>
              <a:gdLst/>
              <a:ahLst/>
              <a:cxnLst/>
              <a:rect l="l" t="t" r="r" b="b"/>
              <a:pathLst>
                <a:path w="1368" h="1384" extrusionOk="0">
                  <a:moveTo>
                    <a:pt x="856" y="1"/>
                  </a:moveTo>
                  <a:cubicBezTo>
                    <a:pt x="834" y="1"/>
                    <a:pt x="813" y="9"/>
                    <a:pt x="801" y="21"/>
                  </a:cubicBezTo>
                  <a:cubicBezTo>
                    <a:pt x="467" y="188"/>
                    <a:pt x="234" y="454"/>
                    <a:pt x="34" y="755"/>
                  </a:cubicBezTo>
                  <a:cubicBezTo>
                    <a:pt x="0" y="788"/>
                    <a:pt x="0" y="821"/>
                    <a:pt x="0" y="921"/>
                  </a:cubicBezTo>
                  <a:lnTo>
                    <a:pt x="0" y="1088"/>
                  </a:lnTo>
                  <a:cubicBezTo>
                    <a:pt x="34" y="1155"/>
                    <a:pt x="100" y="1288"/>
                    <a:pt x="167" y="1322"/>
                  </a:cubicBezTo>
                  <a:cubicBezTo>
                    <a:pt x="236" y="1345"/>
                    <a:pt x="321" y="1384"/>
                    <a:pt x="389" y="1384"/>
                  </a:cubicBezTo>
                  <a:cubicBezTo>
                    <a:pt x="419" y="1384"/>
                    <a:pt x="447" y="1376"/>
                    <a:pt x="467" y="1355"/>
                  </a:cubicBezTo>
                  <a:cubicBezTo>
                    <a:pt x="534" y="1322"/>
                    <a:pt x="634" y="1288"/>
                    <a:pt x="701" y="1188"/>
                  </a:cubicBezTo>
                  <a:cubicBezTo>
                    <a:pt x="768" y="1155"/>
                    <a:pt x="768" y="1122"/>
                    <a:pt x="801" y="1088"/>
                  </a:cubicBezTo>
                  <a:lnTo>
                    <a:pt x="801" y="1088"/>
                  </a:lnTo>
                  <a:lnTo>
                    <a:pt x="701" y="1155"/>
                  </a:lnTo>
                  <a:cubicBezTo>
                    <a:pt x="801" y="1022"/>
                    <a:pt x="868" y="955"/>
                    <a:pt x="1001" y="855"/>
                  </a:cubicBezTo>
                  <a:lnTo>
                    <a:pt x="1001" y="855"/>
                  </a:lnTo>
                  <a:lnTo>
                    <a:pt x="934" y="955"/>
                  </a:lnTo>
                  <a:cubicBezTo>
                    <a:pt x="1001" y="921"/>
                    <a:pt x="1101" y="821"/>
                    <a:pt x="1168" y="788"/>
                  </a:cubicBezTo>
                  <a:cubicBezTo>
                    <a:pt x="1268" y="755"/>
                    <a:pt x="1335" y="621"/>
                    <a:pt x="1335" y="521"/>
                  </a:cubicBezTo>
                  <a:cubicBezTo>
                    <a:pt x="1368" y="454"/>
                    <a:pt x="1335" y="321"/>
                    <a:pt x="1301" y="254"/>
                  </a:cubicBezTo>
                  <a:cubicBezTo>
                    <a:pt x="1268" y="154"/>
                    <a:pt x="1168" y="88"/>
                    <a:pt x="1068" y="88"/>
                  </a:cubicBezTo>
                  <a:lnTo>
                    <a:pt x="934" y="88"/>
                  </a:lnTo>
                  <a:cubicBezTo>
                    <a:pt x="934" y="24"/>
                    <a:pt x="894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 rot="240851">
              <a:off x="1474946" y="4130294"/>
              <a:ext cx="38373" cy="33198"/>
            </a:xfrm>
            <a:custGeom>
              <a:avLst/>
              <a:gdLst/>
              <a:ahLst/>
              <a:cxnLst/>
              <a:rect l="l" t="t" r="r" b="b"/>
              <a:pathLst>
                <a:path w="1535" h="1328" extrusionOk="0">
                  <a:moveTo>
                    <a:pt x="1106" y="1"/>
                  </a:moveTo>
                  <a:cubicBezTo>
                    <a:pt x="1082" y="1"/>
                    <a:pt x="1058" y="5"/>
                    <a:pt x="1035" y="13"/>
                  </a:cubicBezTo>
                  <a:cubicBezTo>
                    <a:pt x="868" y="80"/>
                    <a:pt x="668" y="146"/>
                    <a:pt x="534" y="280"/>
                  </a:cubicBezTo>
                  <a:cubicBezTo>
                    <a:pt x="468" y="346"/>
                    <a:pt x="368" y="413"/>
                    <a:pt x="301" y="480"/>
                  </a:cubicBezTo>
                  <a:cubicBezTo>
                    <a:pt x="201" y="580"/>
                    <a:pt x="134" y="647"/>
                    <a:pt x="67" y="713"/>
                  </a:cubicBezTo>
                  <a:cubicBezTo>
                    <a:pt x="34" y="813"/>
                    <a:pt x="1" y="947"/>
                    <a:pt x="34" y="1014"/>
                  </a:cubicBezTo>
                  <a:cubicBezTo>
                    <a:pt x="67" y="1114"/>
                    <a:pt x="134" y="1247"/>
                    <a:pt x="201" y="1280"/>
                  </a:cubicBezTo>
                  <a:cubicBezTo>
                    <a:pt x="271" y="1304"/>
                    <a:pt x="342" y="1328"/>
                    <a:pt x="413" y="1328"/>
                  </a:cubicBezTo>
                  <a:cubicBezTo>
                    <a:pt x="442" y="1328"/>
                    <a:pt x="472" y="1324"/>
                    <a:pt x="501" y="1314"/>
                  </a:cubicBezTo>
                  <a:cubicBezTo>
                    <a:pt x="534" y="1314"/>
                    <a:pt x="568" y="1280"/>
                    <a:pt x="568" y="1280"/>
                  </a:cubicBezTo>
                  <a:cubicBezTo>
                    <a:pt x="634" y="1247"/>
                    <a:pt x="701" y="1180"/>
                    <a:pt x="701" y="1147"/>
                  </a:cubicBezTo>
                  <a:lnTo>
                    <a:pt x="701" y="1147"/>
                  </a:lnTo>
                  <a:lnTo>
                    <a:pt x="835" y="1014"/>
                  </a:lnTo>
                  <a:cubicBezTo>
                    <a:pt x="893" y="955"/>
                    <a:pt x="1003" y="922"/>
                    <a:pt x="1119" y="870"/>
                  </a:cubicBezTo>
                  <a:lnTo>
                    <a:pt x="1119" y="870"/>
                  </a:lnTo>
                  <a:cubicBezTo>
                    <a:pt x="1092" y="889"/>
                    <a:pt x="1068" y="914"/>
                    <a:pt x="1068" y="914"/>
                  </a:cubicBezTo>
                  <a:cubicBezTo>
                    <a:pt x="1135" y="914"/>
                    <a:pt x="1168" y="847"/>
                    <a:pt x="1201" y="847"/>
                  </a:cubicBezTo>
                  <a:cubicBezTo>
                    <a:pt x="1302" y="813"/>
                    <a:pt x="1368" y="780"/>
                    <a:pt x="1468" y="680"/>
                  </a:cubicBezTo>
                  <a:cubicBezTo>
                    <a:pt x="1502" y="613"/>
                    <a:pt x="1535" y="480"/>
                    <a:pt x="1502" y="413"/>
                  </a:cubicBezTo>
                  <a:cubicBezTo>
                    <a:pt x="1468" y="313"/>
                    <a:pt x="1402" y="180"/>
                    <a:pt x="1335" y="146"/>
                  </a:cubicBezTo>
                  <a:cubicBezTo>
                    <a:pt x="1258" y="44"/>
                    <a:pt x="1182" y="1"/>
                    <a:pt x="11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 rot="240851">
              <a:off x="1364663" y="4066580"/>
              <a:ext cx="48398" cy="39848"/>
            </a:xfrm>
            <a:custGeom>
              <a:avLst/>
              <a:gdLst/>
              <a:ahLst/>
              <a:cxnLst/>
              <a:rect l="l" t="t" r="r" b="b"/>
              <a:pathLst>
                <a:path w="1936" h="1594" extrusionOk="0">
                  <a:moveTo>
                    <a:pt x="1397" y="1"/>
                  </a:moveTo>
                  <a:cubicBezTo>
                    <a:pt x="1368" y="1"/>
                    <a:pt x="1335" y="9"/>
                    <a:pt x="1302" y="26"/>
                  </a:cubicBezTo>
                  <a:cubicBezTo>
                    <a:pt x="868" y="226"/>
                    <a:pt x="434" y="526"/>
                    <a:pt x="134" y="893"/>
                  </a:cubicBezTo>
                  <a:cubicBezTo>
                    <a:pt x="67" y="993"/>
                    <a:pt x="1" y="1060"/>
                    <a:pt x="1" y="1193"/>
                  </a:cubicBezTo>
                  <a:cubicBezTo>
                    <a:pt x="1" y="1260"/>
                    <a:pt x="67" y="1394"/>
                    <a:pt x="134" y="1494"/>
                  </a:cubicBezTo>
                  <a:cubicBezTo>
                    <a:pt x="234" y="1560"/>
                    <a:pt x="301" y="1594"/>
                    <a:pt x="434" y="1594"/>
                  </a:cubicBezTo>
                  <a:cubicBezTo>
                    <a:pt x="501" y="1594"/>
                    <a:pt x="634" y="1560"/>
                    <a:pt x="735" y="1494"/>
                  </a:cubicBezTo>
                  <a:cubicBezTo>
                    <a:pt x="835" y="1294"/>
                    <a:pt x="1001" y="1160"/>
                    <a:pt x="1168" y="1027"/>
                  </a:cubicBezTo>
                  <a:lnTo>
                    <a:pt x="1168" y="1027"/>
                  </a:lnTo>
                  <a:lnTo>
                    <a:pt x="1101" y="1093"/>
                  </a:lnTo>
                  <a:cubicBezTo>
                    <a:pt x="1302" y="927"/>
                    <a:pt x="1502" y="827"/>
                    <a:pt x="1735" y="726"/>
                  </a:cubicBezTo>
                  <a:cubicBezTo>
                    <a:pt x="1802" y="693"/>
                    <a:pt x="1902" y="560"/>
                    <a:pt x="1902" y="493"/>
                  </a:cubicBezTo>
                  <a:cubicBezTo>
                    <a:pt x="1935" y="393"/>
                    <a:pt x="1902" y="259"/>
                    <a:pt x="1835" y="193"/>
                  </a:cubicBezTo>
                  <a:cubicBezTo>
                    <a:pt x="1802" y="93"/>
                    <a:pt x="1735" y="26"/>
                    <a:pt x="1602" y="26"/>
                  </a:cubicBezTo>
                  <a:lnTo>
                    <a:pt x="1468" y="26"/>
                  </a:lnTo>
                  <a:cubicBezTo>
                    <a:pt x="1452" y="9"/>
                    <a:pt x="1427" y="1"/>
                    <a:pt x="13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 rot="240851">
              <a:off x="1318864" y="4030556"/>
              <a:ext cx="48398" cy="35048"/>
            </a:xfrm>
            <a:custGeom>
              <a:avLst/>
              <a:gdLst/>
              <a:ahLst/>
              <a:cxnLst/>
              <a:rect l="l" t="t" r="r" b="b"/>
              <a:pathLst>
                <a:path w="1936" h="1402" extrusionOk="0">
                  <a:moveTo>
                    <a:pt x="1369" y="1"/>
                  </a:moveTo>
                  <a:cubicBezTo>
                    <a:pt x="902" y="67"/>
                    <a:pt x="401" y="334"/>
                    <a:pt x="134" y="701"/>
                  </a:cubicBezTo>
                  <a:cubicBezTo>
                    <a:pt x="34" y="801"/>
                    <a:pt x="1" y="868"/>
                    <a:pt x="1" y="1001"/>
                  </a:cubicBezTo>
                  <a:cubicBezTo>
                    <a:pt x="1" y="1068"/>
                    <a:pt x="34" y="1202"/>
                    <a:pt x="134" y="1302"/>
                  </a:cubicBezTo>
                  <a:cubicBezTo>
                    <a:pt x="201" y="1368"/>
                    <a:pt x="301" y="1402"/>
                    <a:pt x="401" y="1402"/>
                  </a:cubicBezTo>
                  <a:cubicBezTo>
                    <a:pt x="501" y="1402"/>
                    <a:pt x="601" y="1368"/>
                    <a:pt x="701" y="1302"/>
                  </a:cubicBezTo>
                  <a:cubicBezTo>
                    <a:pt x="768" y="1202"/>
                    <a:pt x="868" y="1068"/>
                    <a:pt x="1002" y="1035"/>
                  </a:cubicBezTo>
                  <a:lnTo>
                    <a:pt x="1002" y="1035"/>
                  </a:lnTo>
                  <a:lnTo>
                    <a:pt x="902" y="1135"/>
                  </a:lnTo>
                  <a:cubicBezTo>
                    <a:pt x="1018" y="1047"/>
                    <a:pt x="1135" y="985"/>
                    <a:pt x="1229" y="927"/>
                  </a:cubicBezTo>
                  <a:lnTo>
                    <a:pt x="1229" y="927"/>
                  </a:lnTo>
                  <a:cubicBezTo>
                    <a:pt x="1213" y="946"/>
                    <a:pt x="1202" y="968"/>
                    <a:pt x="1202" y="968"/>
                  </a:cubicBezTo>
                  <a:cubicBezTo>
                    <a:pt x="1335" y="901"/>
                    <a:pt x="1502" y="868"/>
                    <a:pt x="1635" y="835"/>
                  </a:cubicBezTo>
                  <a:cubicBezTo>
                    <a:pt x="1702" y="835"/>
                    <a:pt x="1836" y="701"/>
                    <a:pt x="1869" y="668"/>
                  </a:cubicBezTo>
                  <a:cubicBezTo>
                    <a:pt x="1902" y="568"/>
                    <a:pt x="1936" y="468"/>
                    <a:pt x="1902" y="368"/>
                  </a:cubicBezTo>
                  <a:cubicBezTo>
                    <a:pt x="1869" y="301"/>
                    <a:pt x="1836" y="167"/>
                    <a:pt x="1736" y="134"/>
                  </a:cubicBezTo>
                  <a:cubicBezTo>
                    <a:pt x="1702" y="134"/>
                    <a:pt x="1669" y="67"/>
                    <a:pt x="1669" y="67"/>
                  </a:cubicBezTo>
                  <a:cubicBezTo>
                    <a:pt x="1502" y="1"/>
                    <a:pt x="1435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 rot="240851">
              <a:off x="1246315" y="3969724"/>
              <a:ext cx="47548" cy="32973"/>
            </a:xfrm>
            <a:custGeom>
              <a:avLst/>
              <a:gdLst/>
              <a:ahLst/>
              <a:cxnLst/>
              <a:rect l="l" t="t" r="r" b="b"/>
              <a:pathLst>
                <a:path w="1902" h="1319" extrusionOk="0">
                  <a:moveTo>
                    <a:pt x="1342" y="1"/>
                  </a:moveTo>
                  <a:cubicBezTo>
                    <a:pt x="1119" y="1"/>
                    <a:pt x="916" y="85"/>
                    <a:pt x="734" y="189"/>
                  </a:cubicBezTo>
                  <a:cubicBezTo>
                    <a:pt x="467" y="289"/>
                    <a:pt x="267" y="456"/>
                    <a:pt x="134" y="723"/>
                  </a:cubicBezTo>
                  <a:cubicBezTo>
                    <a:pt x="0" y="889"/>
                    <a:pt x="100" y="1190"/>
                    <a:pt x="267" y="1256"/>
                  </a:cubicBezTo>
                  <a:cubicBezTo>
                    <a:pt x="332" y="1299"/>
                    <a:pt x="400" y="1318"/>
                    <a:pt x="466" y="1318"/>
                  </a:cubicBezTo>
                  <a:cubicBezTo>
                    <a:pt x="604" y="1318"/>
                    <a:pt x="733" y="1236"/>
                    <a:pt x="801" y="1123"/>
                  </a:cubicBezTo>
                  <a:cubicBezTo>
                    <a:pt x="801" y="1089"/>
                    <a:pt x="867" y="1089"/>
                    <a:pt x="867" y="1056"/>
                  </a:cubicBezTo>
                  <a:lnTo>
                    <a:pt x="867" y="1056"/>
                  </a:lnTo>
                  <a:lnTo>
                    <a:pt x="767" y="1123"/>
                  </a:lnTo>
                  <a:cubicBezTo>
                    <a:pt x="801" y="1056"/>
                    <a:pt x="901" y="1023"/>
                    <a:pt x="967" y="923"/>
                  </a:cubicBezTo>
                  <a:lnTo>
                    <a:pt x="967" y="923"/>
                  </a:lnTo>
                  <a:lnTo>
                    <a:pt x="901" y="1023"/>
                  </a:lnTo>
                  <a:cubicBezTo>
                    <a:pt x="967" y="956"/>
                    <a:pt x="1068" y="889"/>
                    <a:pt x="1134" y="889"/>
                  </a:cubicBezTo>
                  <a:lnTo>
                    <a:pt x="1134" y="889"/>
                  </a:lnTo>
                  <a:cubicBezTo>
                    <a:pt x="1101" y="889"/>
                    <a:pt x="1068" y="923"/>
                    <a:pt x="1068" y="923"/>
                  </a:cubicBezTo>
                  <a:cubicBezTo>
                    <a:pt x="1134" y="889"/>
                    <a:pt x="1234" y="856"/>
                    <a:pt x="1368" y="856"/>
                  </a:cubicBezTo>
                  <a:lnTo>
                    <a:pt x="1468" y="856"/>
                  </a:lnTo>
                  <a:cubicBezTo>
                    <a:pt x="1568" y="856"/>
                    <a:pt x="1701" y="789"/>
                    <a:pt x="1768" y="723"/>
                  </a:cubicBezTo>
                  <a:cubicBezTo>
                    <a:pt x="1835" y="622"/>
                    <a:pt x="1901" y="556"/>
                    <a:pt x="1901" y="422"/>
                  </a:cubicBezTo>
                  <a:cubicBezTo>
                    <a:pt x="1901" y="356"/>
                    <a:pt x="1868" y="222"/>
                    <a:pt x="1768" y="122"/>
                  </a:cubicBezTo>
                  <a:cubicBezTo>
                    <a:pt x="1735" y="55"/>
                    <a:pt x="1635" y="55"/>
                    <a:pt x="1535" y="22"/>
                  </a:cubicBezTo>
                  <a:cubicBezTo>
                    <a:pt x="1469" y="7"/>
                    <a:pt x="1404" y="1"/>
                    <a:pt x="13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 rot="240851">
              <a:off x="1160865" y="3862859"/>
              <a:ext cx="56722" cy="37373"/>
            </a:xfrm>
            <a:custGeom>
              <a:avLst/>
              <a:gdLst/>
              <a:ahLst/>
              <a:cxnLst/>
              <a:rect l="l" t="t" r="r" b="b"/>
              <a:pathLst>
                <a:path w="2269" h="1495" extrusionOk="0">
                  <a:moveTo>
                    <a:pt x="1823" y="1"/>
                  </a:moveTo>
                  <a:cubicBezTo>
                    <a:pt x="1752" y="1"/>
                    <a:pt x="1677" y="20"/>
                    <a:pt x="1602" y="57"/>
                  </a:cubicBezTo>
                  <a:cubicBezTo>
                    <a:pt x="1135" y="291"/>
                    <a:pt x="668" y="491"/>
                    <a:pt x="267" y="758"/>
                  </a:cubicBezTo>
                  <a:cubicBezTo>
                    <a:pt x="101" y="824"/>
                    <a:pt x="0" y="1125"/>
                    <a:pt x="134" y="1291"/>
                  </a:cubicBezTo>
                  <a:cubicBezTo>
                    <a:pt x="220" y="1421"/>
                    <a:pt x="334" y="1494"/>
                    <a:pt x="458" y="1494"/>
                  </a:cubicBezTo>
                  <a:cubicBezTo>
                    <a:pt x="526" y="1494"/>
                    <a:pt x="597" y="1472"/>
                    <a:pt x="668" y="1425"/>
                  </a:cubicBezTo>
                  <a:cubicBezTo>
                    <a:pt x="1135" y="1158"/>
                    <a:pt x="1602" y="958"/>
                    <a:pt x="2002" y="724"/>
                  </a:cubicBezTo>
                  <a:cubicBezTo>
                    <a:pt x="2169" y="624"/>
                    <a:pt x="2269" y="324"/>
                    <a:pt x="2135" y="157"/>
                  </a:cubicBezTo>
                  <a:cubicBezTo>
                    <a:pt x="2052" y="53"/>
                    <a:pt x="1942" y="1"/>
                    <a:pt x="1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 rot="240851">
              <a:off x="1138008" y="3810639"/>
              <a:ext cx="35023" cy="30324"/>
            </a:xfrm>
            <a:custGeom>
              <a:avLst/>
              <a:gdLst/>
              <a:ahLst/>
              <a:cxnLst/>
              <a:rect l="l" t="t" r="r" b="b"/>
              <a:pathLst>
                <a:path w="1401" h="1213" extrusionOk="0">
                  <a:moveTo>
                    <a:pt x="982" y="1"/>
                  </a:moveTo>
                  <a:cubicBezTo>
                    <a:pt x="934" y="1"/>
                    <a:pt x="895" y="17"/>
                    <a:pt x="867" y="45"/>
                  </a:cubicBezTo>
                  <a:cubicBezTo>
                    <a:pt x="567" y="111"/>
                    <a:pt x="334" y="278"/>
                    <a:pt x="100" y="478"/>
                  </a:cubicBezTo>
                  <a:cubicBezTo>
                    <a:pt x="33" y="578"/>
                    <a:pt x="0" y="645"/>
                    <a:pt x="0" y="779"/>
                  </a:cubicBezTo>
                  <a:cubicBezTo>
                    <a:pt x="0" y="879"/>
                    <a:pt x="33" y="979"/>
                    <a:pt x="100" y="1079"/>
                  </a:cubicBezTo>
                  <a:cubicBezTo>
                    <a:pt x="200" y="1146"/>
                    <a:pt x="300" y="1212"/>
                    <a:pt x="400" y="1212"/>
                  </a:cubicBezTo>
                  <a:cubicBezTo>
                    <a:pt x="534" y="1212"/>
                    <a:pt x="600" y="1146"/>
                    <a:pt x="701" y="1079"/>
                  </a:cubicBezTo>
                  <a:cubicBezTo>
                    <a:pt x="734" y="1045"/>
                    <a:pt x="767" y="979"/>
                    <a:pt x="867" y="945"/>
                  </a:cubicBezTo>
                  <a:lnTo>
                    <a:pt x="867" y="945"/>
                  </a:lnTo>
                  <a:lnTo>
                    <a:pt x="767" y="1045"/>
                  </a:lnTo>
                  <a:cubicBezTo>
                    <a:pt x="859" y="953"/>
                    <a:pt x="923" y="918"/>
                    <a:pt x="1036" y="887"/>
                  </a:cubicBezTo>
                  <a:lnTo>
                    <a:pt x="1036" y="887"/>
                  </a:lnTo>
                  <a:cubicBezTo>
                    <a:pt x="1016" y="897"/>
                    <a:pt x="1001" y="912"/>
                    <a:pt x="1001" y="912"/>
                  </a:cubicBezTo>
                  <a:cubicBezTo>
                    <a:pt x="1034" y="912"/>
                    <a:pt x="1067" y="879"/>
                    <a:pt x="1134" y="879"/>
                  </a:cubicBezTo>
                  <a:cubicBezTo>
                    <a:pt x="1201" y="812"/>
                    <a:pt x="1334" y="779"/>
                    <a:pt x="1368" y="712"/>
                  </a:cubicBezTo>
                  <a:cubicBezTo>
                    <a:pt x="1401" y="645"/>
                    <a:pt x="1401" y="612"/>
                    <a:pt x="1401" y="545"/>
                  </a:cubicBezTo>
                  <a:lnTo>
                    <a:pt x="1401" y="345"/>
                  </a:lnTo>
                  <a:cubicBezTo>
                    <a:pt x="1368" y="278"/>
                    <a:pt x="1334" y="145"/>
                    <a:pt x="1234" y="111"/>
                  </a:cubicBezTo>
                  <a:cubicBezTo>
                    <a:pt x="1137" y="33"/>
                    <a:pt x="1050" y="1"/>
                    <a:pt x="9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 rot="240851">
              <a:off x="1088162" y="3709840"/>
              <a:ext cx="41723" cy="32048"/>
            </a:xfrm>
            <a:custGeom>
              <a:avLst/>
              <a:gdLst/>
              <a:ahLst/>
              <a:cxnLst/>
              <a:rect l="l" t="t" r="r" b="b"/>
              <a:pathLst>
                <a:path w="1669" h="1282" extrusionOk="0">
                  <a:moveTo>
                    <a:pt x="1335" y="1"/>
                  </a:moveTo>
                  <a:cubicBezTo>
                    <a:pt x="1268" y="1"/>
                    <a:pt x="1135" y="1"/>
                    <a:pt x="1068" y="34"/>
                  </a:cubicBezTo>
                  <a:cubicBezTo>
                    <a:pt x="768" y="201"/>
                    <a:pt x="501" y="368"/>
                    <a:pt x="234" y="534"/>
                  </a:cubicBezTo>
                  <a:cubicBezTo>
                    <a:pt x="134" y="601"/>
                    <a:pt x="67" y="668"/>
                    <a:pt x="67" y="801"/>
                  </a:cubicBezTo>
                  <a:cubicBezTo>
                    <a:pt x="1" y="868"/>
                    <a:pt x="67" y="1001"/>
                    <a:pt x="101" y="1101"/>
                  </a:cubicBezTo>
                  <a:cubicBezTo>
                    <a:pt x="134" y="1168"/>
                    <a:pt x="234" y="1268"/>
                    <a:pt x="334" y="1268"/>
                  </a:cubicBezTo>
                  <a:cubicBezTo>
                    <a:pt x="370" y="1277"/>
                    <a:pt x="401" y="1281"/>
                    <a:pt x="429" y="1281"/>
                  </a:cubicBezTo>
                  <a:cubicBezTo>
                    <a:pt x="506" y="1281"/>
                    <a:pt x="561" y="1250"/>
                    <a:pt x="634" y="1201"/>
                  </a:cubicBezTo>
                  <a:cubicBezTo>
                    <a:pt x="935" y="1035"/>
                    <a:pt x="1168" y="868"/>
                    <a:pt x="1468" y="701"/>
                  </a:cubicBezTo>
                  <a:cubicBezTo>
                    <a:pt x="1535" y="668"/>
                    <a:pt x="1635" y="601"/>
                    <a:pt x="1635" y="468"/>
                  </a:cubicBezTo>
                  <a:cubicBezTo>
                    <a:pt x="1669" y="368"/>
                    <a:pt x="1635" y="267"/>
                    <a:pt x="1602" y="167"/>
                  </a:cubicBezTo>
                  <a:cubicBezTo>
                    <a:pt x="1535" y="101"/>
                    <a:pt x="1468" y="1"/>
                    <a:pt x="1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 rot="240851">
              <a:off x="1055336" y="3660214"/>
              <a:ext cx="42548" cy="42598"/>
            </a:xfrm>
            <a:custGeom>
              <a:avLst/>
              <a:gdLst/>
              <a:ahLst/>
              <a:cxnLst/>
              <a:rect l="l" t="t" r="r" b="b"/>
              <a:pathLst>
                <a:path w="1702" h="1704" extrusionOk="0">
                  <a:moveTo>
                    <a:pt x="1231" y="1"/>
                  </a:moveTo>
                  <a:cubicBezTo>
                    <a:pt x="1217" y="1"/>
                    <a:pt x="1195" y="9"/>
                    <a:pt x="1168" y="23"/>
                  </a:cubicBezTo>
                  <a:cubicBezTo>
                    <a:pt x="901" y="156"/>
                    <a:pt x="701" y="256"/>
                    <a:pt x="534" y="490"/>
                  </a:cubicBezTo>
                  <a:cubicBezTo>
                    <a:pt x="367" y="656"/>
                    <a:pt x="200" y="857"/>
                    <a:pt x="67" y="1090"/>
                  </a:cubicBezTo>
                  <a:cubicBezTo>
                    <a:pt x="34" y="1190"/>
                    <a:pt x="0" y="1324"/>
                    <a:pt x="34" y="1390"/>
                  </a:cubicBezTo>
                  <a:cubicBezTo>
                    <a:pt x="67" y="1490"/>
                    <a:pt x="100" y="1590"/>
                    <a:pt x="200" y="1624"/>
                  </a:cubicBezTo>
                  <a:cubicBezTo>
                    <a:pt x="249" y="1673"/>
                    <a:pt x="334" y="1704"/>
                    <a:pt x="415" y="1704"/>
                  </a:cubicBezTo>
                  <a:cubicBezTo>
                    <a:pt x="445" y="1704"/>
                    <a:pt x="474" y="1699"/>
                    <a:pt x="501" y="1690"/>
                  </a:cubicBezTo>
                  <a:cubicBezTo>
                    <a:pt x="567" y="1624"/>
                    <a:pt x="701" y="1590"/>
                    <a:pt x="734" y="1524"/>
                  </a:cubicBezTo>
                  <a:cubicBezTo>
                    <a:pt x="768" y="1390"/>
                    <a:pt x="868" y="1257"/>
                    <a:pt x="934" y="1123"/>
                  </a:cubicBezTo>
                  <a:lnTo>
                    <a:pt x="934" y="1123"/>
                  </a:lnTo>
                  <a:lnTo>
                    <a:pt x="868" y="1223"/>
                  </a:lnTo>
                  <a:cubicBezTo>
                    <a:pt x="934" y="1090"/>
                    <a:pt x="1068" y="957"/>
                    <a:pt x="1201" y="890"/>
                  </a:cubicBezTo>
                  <a:lnTo>
                    <a:pt x="1201" y="890"/>
                  </a:lnTo>
                  <a:lnTo>
                    <a:pt x="1101" y="957"/>
                  </a:lnTo>
                  <a:cubicBezTo>
                    <a:pt x="1235" y="890"/>
                    <a:pt x="1368" y="790"/>
                    <a:pt x="1501" y="756"/>
                  </a:cubicBezTo>
                  <a:cubicBezTo>
                    <a:pt x="1568" y="723"/>
                    <a:pt x="1668" y="590"/>
                    <a:pt x="1668" y="523"/>
                  </a:cubicBezTo>
                  <a:cubicBezTo>
                    <a:pt x="1702" y="423"/>
                    <a:pt x="1668" y="289"/>
                    <a:pt x="1601" y="223"/>
                  </a:cubicBezTo>
                  <a:cubicBezTo>
                    <a:pt x="1568" y="123"/>
                    <a:pt x="1501" y="56"/>
                    <a:pt x="1368" y="56"/>
                  </a:cubicBezTo>
                  <a:lnTo>
                    <a:pt x="1235" y="56"/>
                  </a:lnTo>
                  <a:cubicBezTo>
                    <a:pt x="1254" y="17"/>
                    <a:pt x="1251" y="1"/>
                    <a:pt x="12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 rot="240851">
              <a:off x="1283351" y="3469037"/>
              <a:ext cx="48373" cy="49798"/>
            </a:xfrm>
            <a:custGeom>
              <a:avLst/>
              <a:gdLst/>
              <a:ahLst/>
              <a:cxnLst/>
              <a:rect l="l" t="t" r="r" b="b"/>
              <a:pathLst>
                <a:path w="1935" h="1992" extrusionOk="0">
                  <a:moveTo>
                    <a:pt x="1468" y="0"/>
                  </a:moveTo>
                  <a:cubicBezTo>
                    <a:pt x="1359" y="0"/>
                    <a:pt x="1251" y="42"/>
                    <a:pt x="1168" y="125"/>
                  </a:cubicBezTo>
                  <a:cubicBezTo>
                    <a:pt x="767" y="492"/>
                    <a:pt x="367" y="959"/>
                    <a:pt x="134" y="1426"/>
                  </a:cubicBezTo>
                  <a:cubicBezTo>
                    <a:pt x="0" y="1593"/>
                    <a:pt x="100" y="1860"/>
                    <a:pt x="267" y="1960"/>
                  </a:cubicBezTo>
                  <a:cubicBezTo>
                    <a:pt x="330" y="1981"/>
                    <a:pt x="397" y="1992"/>
                    <a:pt x="463" y="1992"/>
                  </a:cubicBezTo>
                  <a:cubicBezTo>
                    <a:pt x="605" y="1992"/>
                    <a:pt x="743" y="1940"/>
                    <a:pt x="834" y="1826"/>
                  </a:cubicBezTo>
                  <a:cubicBezTo>
                    <a:pt x="968" y="1626"/>
                    <a:pt x="1068" y="1459"/>
                    <a:pt x="1201" y="1293"/>
                  </a:cubicBezTo>
                  <a:lnTo>
                    <a:pt x="1201" y="1293"/>
                  </a:lnTo>
                  <a:lnTo>
                    <a:pt x="1134" y="1359"/>
                  </a:lnTo>
                  <a:cubicBezTo>
                    <a:pt x="1334" y="1126"/>
                    <a:pt x="1535" y="926"/>
                    <a:pt x="1768" y="692"/>
                  </a:cubicBezTo>
                  <a:cubicBezTo>
                    <a:pt x="1935" y="592"/>
                    <a:pt x="1935" y="292"/>
                    <a:pt x="1768" y="125"/>
                  </a:cubicBezTo>
                  <a:cubicBezTo>
                    <a:pt x="1685" y="42"/>
                    <a:pt x="1576" y="0"/>
                    <a:pt x="14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 rot="240851">
              <a:off x="1242302" y="3400122"/>
              <a:ext cx="49223" cy="46848"/>
            </a:xfrm>
            <a:custGeom>
              <a:avLst/>
              <a:gdLst/>
              <a:ahLst/>
              <a:cxnLst/>
              <a:rect l="l" t="t" r="r" b="b"/>
              <a:pathLst>
                <a:path w="1969" h="1874" extrusionOk="0">
                  <a:moveTo>
                    <a:pt x="1502" y="1"/>
                  </a:moveTo>
                  <a:cubicBezTo>
                    <a:pt x="1393" y="1"/>
                    <a:pt x="1285" y="42"/>
                    <a:pt x="1201" y="126"/>
                  </a:cubicBezTo>
                  <a:cubicBezTo>
                    <a:pt x="868" y="459"/>
                    <a:pt x="501" y="793"/>
                    <a:pt x="167" y="1160"/>
                  </a:cubicBezTo>
                  <a:cubicBezTo>
                    <a:pt x="1" y="1327"/>
                    <a:pt x="1" y="1594"/>
                    <a:pt x="167" y="1760"/>
                  </a:cubicBezTo>
                  <a:cubicBezTo>
                    <a:pt x="273" y="1831"/>
                    <a:pt x="397" y="1873"/>
                    <a:pt x="510" y="1873"/>
                  </a:cubicBezTo>
                  <a:cubicBezTo>
                    <a:pt x="612" y="1873"/>
                    <a:pt x="705" y="1839"/>
                    <a:pt x="768" y="1760"/>
                  </a:cubicBezTo>
                  <a:cubicBezTo>
                    <a:pt x="1101" y="1427"/>
                    <a:pt x="1468" y="1093"/>
                    <a:pt x="1802" y="726"/>
                  </a:cubicBezTo>
                  <a:cubicBezTo>
                    <a:pt x="1969" y="560"/>
                    <a:pt x="1969" y="293"/>
                    <a:pt x="1802" y="126"/>
                  </a:cubicBezTo>
                  <a:cubicBezTo>
                    <a:pt x="1718" y="42"/>
                    <a:pt x="1610" y="1"/>
                    <a:pt x="15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 rot="240851">
              <a:off x="1217051" y="3342811"/>
              <a:ext cx="38373" cy="47173"/>
            </a:xfrm>
            <a:custGeom>
              <a:avLst/>
              <a:gdLst/>
              <a:ahLst/>
              <a:cxnLst/>
              <a:rect l="l" t="t" r="r" b="b"/>
              <a:pathLst>
                <a:path w="1535" h="1887" extrusionOk="0">
                  <a:moveTo>
                    <a:pt x="967" y="1293"/>
                  </a:moveTo>
                  <a:cubicBezTo>
                    <a:pt x="964" y="1305"/>
                    <a:pt x="961" y="1316"/>
                    <a:pt x="958" y="1327"/>
                  </a:cubicBezTo>
                  <a:lnTo>
                    <a:pt x="958" y="1327"/>
                  </a:lnTo>
                  <a:cubicBezTo>
                    <a:pt x="963" y="1316"/>
                    <a:pt x="967" y="1305"/>
                    <a:pt x="967" y="1293"/>
                  </a:cubicBezTo>
                  <a:close/>
                  <a:moveTo>
                    <a:pt x="1084" y="0"/>
                  </a:moveTo>
                  <a:cubicBezTo>
                    <a:pt x="984" y="0"/>
                    <a:pt x="884" y="42"/>
                    <a:pt x="801" y="125"/>
                  </a:cubicBezTo>
                  <a:cubicBezTo>
                    <a:pt x="434" y="459"/>
                    <a:pt x="167" y="926"/>
                    <a:pt x="33" y="1360"/>
                  </a:cubicBezTo>
                  <a:cubicBezTo>
                    <a:pt x="0" y="1460"/>
                    <a:pt x="33" y="1593"/>
                    <a:pt x="100" y="1660"/>
                  </a:cubicBezTo>
                  <a:cubicBezTo>
                    <a:pt x="133" y="1760"/>
                    <a:pt x="200" y="1827"/>
                    <a:pt x="334" y="1827"/>
                  </a:cubicBezTo>
                  <a:cubicBezTo>
                    <a:pt x="395" y="1867"/>
                    <a:pt x="462" y="1886"/>
                    <a:pt x="527" y="1886"/>
                  </a:cubicBezTo>
                  <a:cubicBezTo>
                    <a:pt x="675" y="1886"/>
                    <a:pt x="811" y="1788"/>
                    <a:pt x="834" y="1626"/>
                  </a:cubicBezTo>
                  <a:cubicBezTo>
                    <a:pt x="864" y="1505"/>
                    <a:pt x="922" y="1439"/>
                    <a:pt x="958" y="1327"/>
                  </a:cubicBezTo>
                  <a:lnTo>
                    <a:pt x="958" y="1327"/>
                  </a:lnTo>
                  <a:cubicBezTo>
                    <a:pt x="948" y="1346"/>
                    <a:pt x="934" y="1360"/>
                    <a:pt x="934" y="1360"/>
                  </a:cubicBezTo>
                  <a:cubicBezTo>
                    <a:pt x="991" y="1218"/>
                    <a:pt x="1071" y="1076"/>
                    <a:pt x="1156" y="935"/>
                  </a:cubicBezTo>
                  <a:lnTo>
                    <a:pt x="1156" y="935"/>
                  </a:lnTo>
                  <a:lnTo>
                    <a:pt x="1368" y="692"/>
                  </a:lnTo>
                  <a:cubicBezTo>
                    <a:pt x="1534" y="592"/>
                    <a:pt x="1534" y="292"/>
                    <a:pt x="1368" y="125"/>
                  </a:cubicBezTo>
                  <a:cubicBezTo>
                    <a:pt x="1284" y="42"/>
                    <a:pt x="1184" y="0"/>
                    <a:pt x="10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 rot="240851">
              <a:off x="1151850" y="3252343"/>
              <a:ext cx="38373" cy="60647"/>
            </a:xfrm>
            <a:custGeom>
              <a:avLst/>
              <a:gdLst/>
              <a:ahLst/>
              <a:cxnLst/>
              <a:rect l="l" t="t" r="r" b="b"/>
              <a:pathLst>
                <a:path w="1535" h="2426" extrusionOk="0">
                  <a:moveTo>
                    <a:pt x="1062" y="0"/>
                  </a:moveTo>
                  <a:cubicBezTo>
                    <a:pt x="900" y="0"/>
                    <a:pt x="750" y="120"/>
                    <a:pt x="668" y="284"/>
                  </a:cubicBezTo>
                  <a:cubicBezTo>
                    <a:pt x="468" y="851"/>
                    <a:pt x="301" y="1385"/>
                    <a:pt x="101" y="1919"/>
                  </a:cubicBezTo>
                  <a:cubicBezTo>
                    <a:pt x="1" y="2119"/>
                    <a:pt x="167" y="2386"/>
                    <a:pt x="368" y="2419"/>
                  </a:cubicBezTo>
                  <a:cubicBezTo>
                    <a:pt x="401" y="2423"/>
                    <a:pt x="433" y="2425"/>
                    <a:pt x="464" y="2425"/>
                  </a:cubicBezTo>
                  <a:cubicBezTo>
                    <a:pt x="682" y="2425"/>
                    <a:pt x="839" y="2323"/>
                    <a:pt x="868" y="2119"/>
                  </a:cubicBezTo>
                  <a:cubicBezTo>
                    <a:pt x="1068" y="1585"/>
                    <a:pt x="1268" y="1052"/>
                    <a:pt x="1468" y="518"/>
                  </a:cubicBezTo>
                  <a:cubicBezTo>
                    <a:pt x="1535" y="284"/>
                    <a:pt x="1368" y="51"/>
                    <a:pt x="1168" y="17"/>
                  </a:cubicBezTo>
                  <a:cubicBezTo>
                    <a:pt x="1133" y="6"/>
                    <a:pt x="1097" y="0"/>
                    <a:pt x="1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 rot="240851">
              <a:off x="1104758" y="3229695"/>
              <a:ext cx="28374" cy="42048"/>
            </a:xfrm>
            <a:custGeom>
              <a:avLst/>
              <a:gdLst/>
              <a:ahLst/>
              <a:cxnLst/>
              <a:rect l="l" t="t" r="r" b="b"/>
              <a:pathLst>
                <a:path w="1135" h="1682" extrusionOk="0">
                  <a:moveTo>
                    <a:pt x="726" y="1"/>
                  </a:moveTo>
                  <a:cubicBezTo>
                    <a:pt x="553" y="1"/>
                    <a:pt x="388" y="103"/>
                    <a:pt x="301" y="307"/>
                  </a:cubicBezTo>
                  <a:cubicBezTo>
                    <a:pt x="234" y="574"/>
                    <a:pt x="134" y="908"/>
                    <a:pt x="67" y="1208"/>
                  </a:cubicBezTo>
                  <a:cubicBezTo>
                    <a:pt x="1" y="1308"/>
                    <a:pt x="67" y="1408"/>
                    <a:pt x="101" y="1508"/>
                  </a:cubicBezTo>
                  <a:cubicBezTo>
                    <a:pt x="134" y="1608"/>
                    <a:pt x="234" y="1675"/>
                    <a:pt x="334" y="1675"/>
                  </a:cubicBezTo>
                  <a:cubicBezTo>
                    <a:pt x="359" y="1679"/>
                    <a:pt x="385" y="1681"/>
                    <a:pt x="410" y="1681"/>
                  </a:cubicBezTo>
                  <a:cubicBezTo>
                    <a:pt x="590" y="1681"/>
                    <a:pt x="776" y="1579"/>
                    <a:pt x="834" y="1375"/>
                  </a:cubicBezTo>
                  <a:cubicBezTo>
                    <a:pt x="935" y="1108"/>
                    <a:pt x="1001" y="774"/>
                    <a:pt x="1101" y="474"/>
                  </a:cubicBezTo>
                  <a:cubicBezTo>
                    <a:pt x="1135" y="374"/>
                    <a:pt x="1101" y="274"/>
                    <a:pt x="1068" y="174"/>
                  </a:cubicBezTo>
                  <a:cubicBezTo>
                    <a:pt x="1001" y="74"/>
                    <a:pt x="935" y="7"/>
                    <a:pt x="801" y="7"/>
                  </a:cubicBezTo>
                  <a:cubicBezTo>
                    <a:pt x="776" y="3"/>
                    <a:pt x="751" y="1"/>
                    <a:pt x="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 rot="240851">
              <a:off x="836878" y="3210256"/>
              <a:ext cx="38373" cy="44073"/>
            </a:xfrm>
            <a:custGeom>
              <a:avLst/>
              <a:gdLst/>
              <a:ahLst/>
              <a:cxnLst/>
              <a:rect l="l" t="t" r="r" b="b"/>
              <a:pathLst>
                <a:path w="1535" h="1763" extrusionOk="0">
                  <a:moveTo>
                    <a:pt x="413" y="0"/>
                  </a:moveTo>
                  <a:cubicBezTo>
                    <a:pt x="342" y="0"/>
                    <a:pt x="271" y="24"/>
                    <a:pt x="201" y="47"/>
                  </a:cubicBezTo>
                  <a:cubicBezTo>
                    <a:pt x="134" y="81"/>
                    <a:pt x="34" y="181"/>
                    <a:pt x="34" y="281"/>
                  </a:cubicBezTo>
                  <a:cubicBezTo>
                    <a:pt x="1" y="381"/>
                    <a:pt x="1" y="514"/>
                    <a:pt x="67" y="581"/>
                  </a:cubicBezTo>
                  <a:cubicBezTo>
                    <a:pt x="334" y="915"/>
                    <a:pt x="534" y="1248"/>
                    <a:pt x="801" y="1582"/>
                  </a:cubicBezTo>
                  <a:cubicBezTo>
                    <a:pt x="834" y="1682"/>
                    <a:pt x="901" y="1748"/>
                    <a:pt x="1035" y="1748"/>
                  </a:cubicBezTo>
                  <a:cubicBezTo>
                    <a:pt x="1054" y="1758"/>
                    <a:pt x="1079" y="1762"/>
                    <a:pt x="1108" y="1762"/>
                  </a:cubicBezTo>
                  <a:cubicBezTo>
                    <a:pt x="1177" y="1762"/>
                    <a:pt x="1264" y="1739"/>
                    <a:pt x="1335" y="1715"/>
                  </a:cubicBezTo>
                  <a:cubicBezTo>
                    <a:pt x="1402" y="1682"/>
                    <a:pt x="1502" y="1582"/>
                    <a:pt x="1502" y="1482"/>
                  </a:cubicBezTo>
                  <a:cubicBezTo>
                    <a:pt x="1535" y="1382"/>
                    <a:pt x="1535" y="1248"/>
                    <a:pt x="1468" y="1181"/>
                  </a:cubicBezTo>
                  <a:cubicBezTo>
                    <a:pt x="1201" y="848"/>
                    <a:pt x="1001" y="514"/>
                    <a:pt x="734" y="181"/>
                  </a:cubicBezTo>
                  <a:cubicBezTo>
                    <a:pt x="701" y="81"/>
                    <a:pt x="634" y="14"/>
                    <a:pt x="501" y="14"/>
                  </a:cubicBezTo>
                  <a:cubicBezTo>
                    <a:pt x="472" y="4"/>
                    <a:pt x="442" y="0"/>
                    <a:pt x="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 rot="240851">
              <a:off x="756944" y="3230698"/>
              <a:ext cx="50898" cy="41873"/>
            </a:xfrm>
            <a:custGeom>
              <a:avLst/>
              <a:gdLst/>
              <a:ahLst/>
              <a:cxnLst/>
              <a:rect l="l" t="t" r="r" b="b"/>
              <a:pathLst>
                <a:path w="2036" h="1675" extrusionOk="0">
                  <a:moveTo>
                    <a:pt x="481" y="1"/>
                  </a:moveTo>
                  <a:cubicBezTo>
                    <a:pt x="368" y="1"/>
                    <a:pt x="251" y="43"/>
                    <a:pt x="168" y="126"/>
                  </a:cubicBezTo>
                  <a:cubicBezTo>
                    <a:pt x="1" y="293"/>
                    <a:pt x="1" y="526"/>
                    <a:pt x="168" y="693"/>
                  </a:cubicBezTo>
                  <a:cubicBezTo>
                    <a:pt x="501" y="1060"/>
                    <a:pt x="935" y="1394"/>
                    <a:pt x="1435" y="1627"/>
                  </a:cubicBezTo>
                  <a:cubicBezTo>
                    <a:pt x="1483" y="1651"/>
                    <a:pt x="1563" y="1674"/>
                    <a:pt x="1630" y="1674"/>
                  </a:cubicBezTo>
                  <a:cubicBezTo>
                    <a:pt x="1657" y="1674"/>
                    <a:pt x="1683" y="1670"/>
                    <a:pt x="1702" y="1660"/>
                  </a:cubicBezTo>
                  <a:cubicBezTo>
                    <a:pt x="1802" y="1627"/>
                    <a:pt x="1902" y="1560"/>
                    <a:pt x="1969" y="1494"/>
                  </a:cubicBezTo>
                  <a:cubicBezTo>
                    <a:pt x="2002" y="1394"/>
                    <a:pt x="2036" y="1294"/>
                    <a:pt x="2002" y="1193"/>
                  </a:cubicBezTo>
                  <a:cubicBezTo>
                    <a:pt x="1969" y="1027"/>
                    <a:pt x="1902" y="960"/>
                    <a:pt x="1802" y="893"/>
                  </a:cubicBezTo>
                  <a:cubicBezTo>
                    <a:pt x="1535" y="793"/>
                    <a:pt x="1335" y="660"/>
                    <a:pt x="1135" y="493"/>
                  </a:cubicBezTo>
                  <a:lnTo>
                    <a:pt x="1135" y="493"/>
                  </a:lnTo>
                  <a:lnTo>
                    <a:pt x="1202" y="560"/>
                  </a:lnTo>
                  <a:cubicBezTo>
                    <a:pt x="1035" y="460"/>
                    <a:pt x="868" y="293"/>
                    <a:pt x="768" y="126"/>
                  </a:cubicBezTo>
                  <a:cubicBezTo>
                    <a:pt x="701" y="43"/>
                    <a:pt x="59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 rot="240851">
              <a:off x="752786" y="3420961"/>
              <a:ext cx="33398" cy="41523"/>
            </a:xfrm>
            <a:custGeom>
              <a:avLst/>
              <a:gdLst/>
              <a:ahLst/>
              <a:cxnLst/>
              <a:rect l="l" t="t" r="r" b="b"/>
              <a:pathLst>
                <a:path w="1336" h="1661" extrusionOk="0">
                  <a:moveTo>
                    <a:pt x="932" y="1"/>
                  </a:moveTo>
                  <a:cubicBezTo>
                    <a:pt x="800" y="1"/>
                    <a:pt x="666" y="74"/>
                    <a:pt x="601" y="204"/>
                  </a:cubicBezTo>
                  <a:lnTo>
                    <a:pt x="101" y="1071"/>
                  </a:lnTo>
                  <a:cubicBezTo>
                    <a:pt x="68" y="1171"/>
                    <a:pt x="1" y="1271"/>
                    <a:pt x="68" y="1371"/>
                  </a:cubicBezTo>
                  <a:cubicBezTo>
                    <a:pt x="101" y="1438"/>
                    <a:pt x="134" y="1571"/>
                    <a:pt x="234" y="1605"/>
                  </a:cubicBezTo>
                  <a:cubicBezTo>
                    <a:pt x="309" y="1642"/>
                    <a:pt x="385" y="1661"/>
                    <a:pt x="456" y="1661"/>
                  </a:cubicBezTo>
                  <a:cubicBezTo>
                    <a:pt x="575" y="1661"/>
                    <a:pt x="685" y="1609"/>
                    <a:pt x="768" y="1504"/>
                  </a:cubicBezTo>
                  <a:lnTo>
                    <a:pt x="1268" y="604"/>
                  </a:lnTo>
                  <a:cubicBezTo>
                    <a:pt x="1302" y="537"/>
                    <a:pt x="1335" y="404"/>
                    <a:pt x="1302" y="337"/>
                  </a:cubicBezTo>
                  <a:cubicBezTo>
                    <a:pt x="1268" y="237"/>
                    <a:pt x="1235" y="103"/>
                    <a:pt x="1135" y="70"/>
                  </a:cubicBezTo>
                  <a:cubicBezTo>
                    <a:pt x="1076" y="23"/>
                    <a:pt x="1004" y="1"/>
                    <a:pt x="9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 rot="240851">
              <a:off x="854076" y="3443718"/>
              <a:ext cx="21724" cy="39448"/>
            </a:xfrm>
            <a:custGeom>
              <a:avLst/>
              <a:gdLst/>
              <a:ahLst/>
              <a:cxnLst/>
              <a:rect l="l" t="t" r="r" b="b"/>
              <a:pathLst>
                <a:path w="869" h="1578" extrusionOk="0">
                  <a:moveTo>
                    <a:pt x="491" y="1"/>
                  </a:moveTo>
                  <a:cubicBezTo>
                    <a:pt x="425" y="1"/>
                    <a:pt x="347" y="40"/>
                    <a:pt x="301" y="63"/>
                  </a:cubicBezTo>
                  <a:cubicBezTo>
                    <a:pt x="234" y="130"/>
                    <a:pt x="168" y="230"/>
                    <a:pt x="134" y="296"/>
                  </a:cubicBezTo>
                  <a:lnTo>
                    <a:pt x="1" y="1064"/>
                  </a:lnTo>
                  <a:lnTo>
                    <a:pt x="1" y="1230"/>
                  </a:lnTo>
                  <a:cubicBezTo>
                    <a:pt x="1" y="1264"/>
                    <a:pt x="1" y="1297"/>
                    <a:pt x="34" y="1397"/>
                  </a:cubicBezTo>
                  <a:cubicBezTo>
                    <a:pt x="68" y="1464"/>
                    <a:pt x="168" y="1564"/>
                    <a:pt x="268" y="1564"/>
                  </a:cubicBezTo>
                  <a:cubicBezTo>
                    <a:pt x="297" y="1574"/>
                    <a:pt x="329" y="1578"/>
                    <a:pt x="362" y="1578"/>
                  </a:cubicBezTo>
                  <a:cubicBezTo>
                    <a:pt x="440" y="1578"/>
                    <a:pt x="521" y="1554"/>
                    <a:pt x="568" y="1531"/>
                  </a:cubicBezTo>
                  <a:cubicBezTo>
                    <a:pt x="668" y="1464"/>
                    <a:pt x="735" y="1397"/>
                    <a:pt x="735" y="1264"/>
                  </a:cubicBezTo>
                  <a:lnTo>
                    <a:pt x="868" y="530"/>
                  </a:lnTo>
                  <a:lnTo>
                    <a:pt x="868" y="363"/>
                  </a:lnTo>
                  <a:cubicBezTo>
                    <a:pt x="868" y="296"/>
                    <a:pt x="868" y="263"/>
                    <a:pt x="835" y="196"/>
                  </a:cubicBezTo>
                  <a:cubicBezTo>
                    <a:pt x="768" y="96"/>
                    <a:pt x="701" y="30"/>
                    <a:pt x="568" y="30"/>
                  </a:cubicBezTo>
                  <a:cubicBezTo>
                    <a:pt x="547" y="9"/>
                    <a:pt x="520" y="1"/>
                    <a:pt x="4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 rot="240851">
              <a:off x="899952" y="3452948"/>
              <a:ext cx="29224" cy="47998"/>
            </a:xfrm>
            <a:custGeom>
              <a:avLst/>
              <a:gdLst/>
              <a:ahLst/>
              <a:cxnLst/>
              <a:rect l="l" t="t" r="r" b="b"/>
              <a:pathLst>
                <a:path w="1169" h="1920" extrusionOk="0">
                  <a:moveTo>
                    <a:pt x="835" y="1"/>
                  </a:moveTo>
                  <a:cubicBezTo>
                    <a:pt x="568" y="1"/>
                    <a:pt x="368" y="67"/>
                    <a:pt x="334" y="301"/>
                  </a:cubicBezTo>
                  <a:cubicBezTo>
                    <a:pt x="268" y="668"/>
                    <a:pt x="134" y="1035"/>
                    <a:pt x="34" y="1402"/>
                  </a:cubicBezTo>
                  <a:cubicBezTo>
                    <a:pt x="1" y="1635"/>
                    <a:pt x="134" y="1869"/>
                    <a:pt x="334" y="1902"/>
                  </a:cubicBezTo>
                  <a:cubicBezTo>
                    <a:pt x="370" y="1914"/>
                    <a:pt x="406" y="1919"/>
                    <a:pt x="443" y="1919"/>
                  </a:cubicBezTo>
                  <a:cubicBezTo>
                    <a:pt x="612" y="1919"/>
                    <a:pt x="780" y="1800"/>
                    <a:pt x="835" y="1635"/>
                  </a:cubicBezTo>
                  <a:cubicBezTo>
                    <a:pt x="901" y="1235"/>
                    <a:pt x="1035" y="868"/>
                    <a:pt x="1135" y="501"/>
                  </a:cubicBezTo>
                  <a:cubicBezTo>
                    <a:pt x="1168" y="301"/>
                    <a:pt x="1035" y="34"/>
                    <a:pt x="8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 rot="240851">
              <a:off x="959182" y="3509190"/>
              <a:ext cx="49223" cy="35273"/>
            </a:xfrm>
            <a:custGeom>
              <a:avLst/>
              <a:gdLst/>
              <a:ahLst/>
              <a:cxnLst/>
              <a:rect l="l" t="t" r="r" b="b"/>
              <a:pathLst>
                <a:path w="1969" h="1411" extrusionOk="0">
                  <a:moveTo>
                    <a:pt x="1535" y="1"/>
                  </a:moveTo>
                  <a:cubicBezTo>
                    <a:pt x="1493" y="1"/>
                    <a:pt x="1448" y="6"/>
                    <a:pt x="1402" y="18"/>
                  </a:cubicBezTo>
                  <a:cubicBezTo>
                    <a:pt x="968" y="151"/>
                    <a:pt x="534" y="418"/>
                    <a:pt x="167" y="685"/>
                  </a:cubicBezTo>
                  <a:cubicBezTo>
                    <a:pt x="1" y="818"/>
                    <a:pt x="1" y="1119"/>
                    <a:pt x="167" y="1285"/>
                  </a:cubicBezTo>
                  <a:cubicBezTo>
                    <a:pt x="251" y="1369"/>
                    <a:pt x="351" y="1410"/>
                    <a:pt x="455" y="1410"/>
                  </a:cubicBezTo>
                  <a:cubicBezTo>
                    <a:pt x="559" y="1410"/>
                    <a:pt x="668" y="1369"/>
                    <a:pt x="768" y="1285"/>
                  </a:cubicBezTo>
                  <a:lnTo>
                    <a:pt x="868" y="1152"/>
                  </a:lnTo>
                  <a:lnTo>
                    <a:pt x="801" y="1252"/>
                  </a:lnTo>
                  <a:cubicBezTo>
                    <a:pt x="955" y="1129"/>
                    <a:pt x="1138" y="1005"/>
                    <a:pt x="1323" y="935"/>
                  </a:cubicBezTo>
                  <a:lnTo>
                    <a:pt x="1323" y="935"/>
                  </a:lnTo>
                  <a:cubicBezTo>
                    <a:pt x="1310" y="943"/>
                    <a:pt x="1302" y="952"/>
                    <a:pt x="1302" y="952"/>
                  </a:cubicBezTo>
                  <a:cubicBezTo>
                    <a:pt x="1435" y="918"/>
                    <a:pt x="1502" y="852"/>
                    <a:pt x="1635" y="818"/>
                  </a:cubicBezTo>
                  <a:cubicBezTo>
                    <a:pt x="1835" y="785"/>
                    <a:pt x="1969" y="518"/>
                    <a:pt x="1935" y="318"/>
                  </a:cubicBezTo>
                  <a:cubicBezTo>
                    <a:pt x="1880" y="125"/>
                    <a:pt x="1734" y="1"/>
                    <a:pt x="15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 rot="240851">
              <a:off x="991419" y="3536321"/>
              <a:ext cx="45048" cy="39223"/>
            </a:xfrm>
            <a:custGeom>
              <a:avLst/>
              <a:gdLst/>
              <a:ahLst/>
              <a:cxnLst/>
              <a:rect l="l" t="t" r="r" b="b"/>
              <a:pathLst>
                <a:path w="1802" h="1569" extrusionOk="0">
                  <a:moveTo>
                    <a:pt x="1373" y="1"/>
                  </a:moveTo>
                  <a:cubicBezTo>
                    <a:pt x="1308" y="1"/>
                    <a:pt x="1231" y="24"/>
                    <a:pt x="1168" y="87"/>
                  </a:cubicBezTo>
                  <a:cubicBezTo>
                    <a:pt x="834" y="321"/>
                    <a:pt x="567" y="588"/>
                    <a:pt x="234" y="821"/>
                  </a:cubicBezTo>
                  <a:cubicBezTo>
                    <a:pt x="134" y="921"/>
                    <a:pt x="34" y="955"/>
                    <a:pt x="34" y="1088"/>
                  </a:cubicBezTo>
                  <a:cubicBezTo>
                    <a:pt x="0" y="1155"/>
                    <a:pt x="34" y="1288"/>
                    <a:pt x="100" y="1355"/>
                  </a:cubicBezTo>
                  <a:cubicBezTo>
                    <a:pt x="134" y="1455"/>
                    <a:pt x="234" y="1522"/>
                    <a:pt x="334" y="1522"/>
                  </a:cubicBezTo>
                  <a:cubicBezTo>
                    <a:pt x="379" y="1552"/>
                    <a:pt x="424" y="1568"/>
                    <a:pt x="469" y="1568"/>
                  </a:cubicBezTo>
                  <a:cubicBezTo>
                    <a:pt x="524" y="1568"/>
                    <a:pt x="579" y="1543"/>
                    <a:pt x="634" y="1488"/>
                  </a:cubicBezTo>
                  <a:cubicBezTo>
                    <a:pt x="968" y="1255"/>
                    <a:pt x="1268" y="988"/>
                    <a:pt x="1601" y="754"/>
                  </a:cubicBezTo>
                  <a:cubicBezTo>
                    <a:pt x="1668" y="654"/>
                    <a:pt x="1768" y="621"/>
                    <a:pt x="1768" y="488"/>
                  </a:cubicBezTo>
                  <a:cubicBezTo>
                    <a:pt x="1802" y="421"/>
                    <a:pt x="1768" y="287"/>
                    <a:pt x="1701" y="187"/>
                  </a:cubicBezTo>
                  <a:cubicBezTo>
                    <a:pt x="1668" y="121"/>
                    <a:pt x="1601" y="21"/>
                    <a:pt x="1468" y="21"/>
                  </a:cubicBezTo>
                  <a:cubicBezTo>
                    <a:pt x="1444" y="8"/>
                    <a:pt x="1410" y="1"/>
                    <a:pt x="13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 rot="240851">
              <a:off x="1016408" y="3586111"/>
              <a:ext cx="54222" cy="37773"/>
            </a:xfrm>
            <a:custGeom>
              <a:avLst/>
              <a:gdLst/>
              <a:ahLst/>
              <a:cxnLst/>
              <a:rect l="l" t="t" r="r" b="b"/>
              <a:pathLst>
                <a:path w="2169" h="1511" extrusionOk="0">
                  <a:moveTo>
                    <a:pt x="1741" y="1"/>
                  </a:moveTo>
                  <a:cubicBezTo>
                    <a:pt x="1706" y="1"/>
                    <a:pt x="1670" y="6"/>
                    <a:pt x="1635" y="18"/>
                  </a:cubicBezTo>
                  <a:cubicBezTo>
                    <a:pt x="1068" y="118"/>
                    <a:pt x="567" y="418"/>
                    <a:pt x="167" y="785"/>
                  </a:cubicBezTo>
                  <a:cubicBezTo>
                    <a:pt x="0" y="919"/>
                    <a:pt x="0" y="1219"/>
                    <a:pt x="167" y="1386"/>
                  </a:cubicBezTo>
                  <a:cubicBezTo>
                    <a:pt x="251" y="1469"/>
                    <a:pt x="351" y="1511"/>
                    <a:pt x="455" y="1511"/>
                  </a:cubicBezTo>
                  <a:cubicBezTo>
                    <a:pt x="559" y="1511"/>
                    <a:pt x="668" y="1469"/>
                    <a:pt x="768" y="1386"/>
                  </a:cubicBezTo>
                  <a:lnTo>
                    <a:pt x="868" y="1252"/>
                  </a:lnTo>
                  <a:lnTo>
                    <a:pt x="801" y="1352"/>
                  </a:lnTo>
                  <a:cubicBezTo>
                    <a:pt x="988" y="1197"/>
                    <a:pt x="1233" y="1070"/>
                    <a:pt x="1454" y="945"/>
                  </a:cubicBezTo>
                  <a:lnTo>
                    <a:pt x="1454" y="945"/>
                  </a:lnTo>
                  <a:cubicBezTo>
                    <a:pt x="1556" y="910"/>
                    <a:pt x="1710" y="848"/>
                    <a:pt x="1835" y="785"/>
                  </a:cubicBezTo>
                  <a:cubicBezTo>
                    <a:pt x="2035" y="752"/>
                    <a:pt x="2169" y="518"/>
                    <a:pt x="2135" y="285"/>
                  </a:cubicBezTo>
                  <a:cubicBezTo>
                    <a:pt x="2053" y="120"/>
                    <a:pt x="1903" y="1"/>
                    <a:pt x="17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 rot="240851">
              <a:off x="1687314" y="4202878"/>
              <a:ext cx="32548" cy="53647"/>
            </a:xfrm>
            <a:custGeom>
              <a:avLst/>
              <a:gdLst/>
              <a:ahLst/>
              <a:cxnLst/>
              <a:rect l="l" t="t" r="r" b="b"/>
              <a:pathLst>
                <a:path w="1302" h="2146" extrusionOk="0">
                  <a:moveTo>
                    <a:pt x="888" y="0"/>
                  </a:moveTo>
                  <a:cubicBezTo>
                    <a:pt x="662" y="0"/>
                    <a:pt x="498" y="126"/>
                    <a:pt x="468" y="306"/>
                  </a:cubicBezTo>
                  <a:cubicBezTo>
                    <a:pt x="334" y="773"/>
                    <a:pt x="168" y="1206"/>
                    <a:pt x="34" y="1640"/>
                  </a:cubicBezTo>
                  <a:cubicBezTo>
                    <a:pt x="1" y="1840"/>
                    <a:pt x="134" y="2107"/>
                    <a:pt x="334" y="2140"/>
                  </a:cubicBezTo>
                  <a:cubicBezTo>
                    <a:pt x="355" y="2144"/>
                    <a:pt x="376" y="2145"/>
                    <a:pt x="397" y="2145"/>
                  </a:cubicBezTo>
                  <a:cubicBezTo>
                    <a:pt x="581" y="2145"/>
                    <a:pt x="775" y="2020"/>
                    <a:pt x="835" y="1840"/>
                  </a:cubicBezTo>
                  <a:cubicBezTo>
                    <a:pt x="968" y="1373"/>
                    <a:pt x="1135" y="940"/>
                    <a:pt x="1268" y="506"/>
                  </a:cubicBezTo>
                  <a:cubicBezTo>
                    <a:pt x="1302" y="306"/>
                    <a:pt x="1168" y="39"/>
                    <a:pt x="968" y="6"/>
                  </a:cubicBezTo>
                  <a:cubicBezTo>
                    <a:pt x="941" y="2"/>
                    <a:pt x="914" y="0"/>
                    <a:pt x="8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 rot="240851">
              <a:off x="1822267" y="3825961"/>
              <a:ext cx="24199" cy="58397"/>
            </a:xfrm>
            <a:custGeom>
              <a:avLst/>
              <a:gdLst/>
              <a:ahLst/>
              <a:cxnLst/>
              <a:rect l="l" t="t" r="r" b="b"/>
              <a:pathLst>
                <a:path w="968" h="2336" extrusionOk="0">
                  <a:moveTo>
                    <a:pt x="534" y="0"/>
                  </a:moveTo>
                  <a:cubicBezTo>
                    <a:pt x="300" y="0"/>
                    <a:pt x="167" y="167"/>
                    <a:pt x="134" y="401"/>
                  </a:cubicBezTo>
                  <a:lnTo>
                    <a:pt x="0" y="1902"/>
                  </a:lnTo>
                  <a:cubicBezTo>
                    <a:pt x="0" y="2102"/>
                    <a:pt x="200" y="2335"/>
                    <a:pt x="434" y="2335"/>
                  </a:cubicBezTo>
                  <a:cubicBezTo>
                    <a:pt x="667" y="2269"/>
                    <a:pt x="834" y="2102"/>
                    <a:pt x="834" y="1902"/>
                  </a:cubicBezTo>
                  <a:lnTo>
                    <a:pt x="968" y="401"/>
                  </a:lnTo>
                  <a:cubicBezTo>
                    <a:pt x="968" y="201"/>
                    <a:pt x="767" y="0"/>
                    <a:pt x="5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 rot="240851">
              <a:off x="1769113" y="3821338"/>
              <a:ext cx="25874" cy="57672"/>
            </a:xfrm>
            <a:custGeom>
              <a:avLst/>
              <a:gdLst/>
              <a:ahLst/>
              <a:cxnLst/>
              <a:rect l="l" t="t" r="r" b="b"/>
              <a:pathLst>
                <a:path w="1035" h="2307" extrusionOk="0">
                  <a:moveTo>
                    <a:pt x="663" y="0"/>
                  </a:moveTo>
                  <a:cubicBezTo>
                    <a:pt x="461" y="0"/>
                    <a:pt x="294" y="126"/>
                    <a:pt x="234" y="305"/>
                  </a:cubicBezTo>
                  <a:cubicBezTo>
                    <a:pt x="100" y="806"/>
                    <a:pt x="0" y="1406"/>
                    <a:pt x="67" y="1906"/>
                  </a:cubicBezTo>
                  <a:cubicBezTo>
                    <a:pt x="67" y="2107"/>
                    <a:pt x="234" y="2307"/>
                    <a:pt x="467" y="2307"/>
                  </a:cubicBezTo>
                  <a:cubicBezTo>
                    <a:pt x="668" y="2307"/>
                    <a:pt x="901" y="2140"/>
                    <a:pt x="901" y="1940"/>
                  </a:cubicBezTo>
                  <a:lnTo>
                    <a:pt x="901" y="1206"/>
                  </a:lnTo>
                  <a:lnTo>
                    <a:pt x="901" y="1106"/>
                  </a:lnTo>
                  <a:cubicBezTo>
                    <a:pt x="901" y="1039"/>
                    <a:pt x="934" y="972"/>
                    <a:pt x="934" y="906"/>
                  </a:cubicBezTo>
                  <a:cubicBezTo>
                    <a:pt x="968" y="772"/>
                    <a:pt x="968" y="639"/>
                    <a:pt x="1001" y="505"/>
                  </a:cubicBezTo>
                  <a:cubicBezTo>
                    <a:pt x="1034" y="305"/>
                    <a:pt x="934" y="72"/>
                    <a:pt x="734" y="5"/>
                  </a:cubicBezTo>
                  <a:cubicBezTo>
                    <a:pt x="710" y="2"/>
                    <a:pt x="686" y="0"/>
                    <a:pt x="6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 rot="240851">
              <a:off x="2178346" y="3917720"/>
              <a:ext cx="21724" cy="42548"/>
            </a:xfrm>
            <a:custGeom>
              <a:avLst/>
              <a:gdLst/>
              <a:ahLst/>
              <a:cxnLst/>
              <a:rect l="l" t="t" r="r" b="b"/>
              <a:pathLst>
                <a:path w="869" h="1702" extrusionOk="0">
                  <a:moveTo>
                    <a:pt x="401" y="0"/>
                  </a:moveTo>
                  <a:cubicBezTo>
                    <a:pt x="334" y="0"/>
                    <a:pt x="201" y="33"/>
                    <a:pt x="101" y="100"/>
                  </a:cubicBezTo>
                  <a:cubicBezTo>
                    <a:pt x="34" y="200"/>
                    <a:pt x="1" y="267"/>
                    <a:pt x="1" y="400"/>
                  </a:cubicBezTo>
                  <a:cubicBezTo>
                    <a:pt x="1" y="701"/>
                    <a:pt x="1" y="1001"/>
                    <a:pt x="34" y="1268"/>
                  </a:cubicBezTo>
                  <a:cubicBezTo>
                    <a:pt x="34" y="1401"/>
                    <a:pt x="68" y="1501"/>
                    <a:pt x="168" y="1568"/>
                  </a:cubicBezTo>
                  <a:cubicBezTo>
                    <a:pt x="234" y="1668"/>
                    <a:pt x="334" y="1701"/>
                    <a:pt x="435" y="1701"/>
                  </a:cubicBezTo>
                  <a:cubicBezTo>
                    <a:pt x="535" y="1701"/>
                    <a:pt x="668" y="1668"/>
                    <a:pt x="735" y="1568"/>
                  </a:cubicBezTo>
                  <a:cubicBezTo>
                    <a:pt x="835" y="1501"/>
                    <a:pt x="868" y="1401"/>
                    <a:pt x="868" y="1268"/>
                  </a:cubicBezTo>
                  <a:cubicBezTo>
                    <a:pt x="868" y="1001"/>
                    <a:pt x="868" y="701"/>
                    <a:pt x="835" y="400"/>
                  </a:cubicBezTo>
                  <a:cubicBezTo>
                    <a:pt x="835" y="267"/>
                    <a:pt x="768" y="200"/>
                    <a:pt x="701" y="100"/>
                  </a:cubicBezTo>
                  <a:cubicBezTo>
                    <a:pt x="601" y="33"/>
                    <a:pt x="535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 rot="240912">
              <a:off x="1729449" y="3368263"/>
              <a:ext cx="97886" cy="76361"/>
            </a:xfrm>
            <a:custGeom>
              <a:avLst/>
              <a:gdLst/>
              <a:ahLst/>
              <a:cxnLst/>
              <a:rect l="l" t="t" r="r" b="b"/>
              <a:pathLst>
                <a:path w="8040" h="6272" extrusionOk="0">
                  <a:moveTo>
                    <a:pt x="4003" y="1"/>
                  </a:moveTo>
                  <a:cubicBezTo>
                    <a:pt x="0" y="1"/>
                    <a:pt x="0" y="6272"/>
                    <a:pt x="4003" y="6272"/>
                  </a:cubicBezTo>
                  <a:cubicBezTo>
                    <a:pt x="8039" y="6272"/>
                    <a:pt x="8039" y="1"/>
                    <a:pt x="40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 rot="240851">
              <a:off x="921581" y="4040814"/>
              <a:ext cx="133444" cy="104270"/>
            </a:xfrm>
            <a:custGeom>
              <a:avLst/>
              <a:gdLst/>
              <a:ahLst/>
              <a:cxnLst/>
              <a:rect l="l" t="t" r="r" b="b"/>
              <a:pathLst>
                <a:path w="5338" h="4171" extrusionOk="0">
                  <a:moveTo>
                    <a:pt x="2669" y="1"/>
                  </a:moveTo>
                  <a:cubicBezTo>
                    <a:pt x="1" y="1"/>
                    <a:pt x="1" y="4171"/>
                    <a:pt x="2669" y="4171"/>
                  </a:cubicBezTo>
                  <a:cubicBezTo>
                    <a:pt x="5338" y="4171"/>
                    <a:pt x="5338" y="1"/>
                    <a:pt x="26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 rot="240851">
              <a:off x="1366970" y="3157647"/>
              <a:ext cx="66747" cy="525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69" y="2102"/>
                    <a:pt x="2669" y="1"/>
                    <a:pt x="1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 rot="240851">
              <a:off x="1564129" y="4420351"/>
              <a:ext cx="66747" cy="52548"/>
            </a:xfrm>
            <a:custGeom>
              <a:avLst/>
              <a:gdLst/>
              <a:ahLst/>
              <a:cxnLst/>
              <a:rect l="l" t="t" r="r" b="b"/>
              <a:pathLst>
                <a:path w="2670" h="2102" extrusionOk="0">
                  <a:moveTo>
                    <a:pt x="1335" y="0"/>
                  </a:moveTo>
                  <a:cubicBezTo>
                    <a:pt x="1" y="0"/>
                    <a:pt x="1" y="2102"/>
                    <a:pt x="1335" y="2102"/>
                  </a:cubicBezTo>
                  <a:cubicBezTo>
                    <a:pt x="2669" y="2102"/>
                    <a:pt x="2669" y="0"/>
                    <a:pt x="1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434;p25">
            <a:extLst>
              <a:ext uri="{FF2B5EF4-FFF2-40B4-BE49-F238E27FC236}">
                <a16:creationId xmlns:a16="http://schemas.microsoft.com/office/drawing/2014/main" id="{F5DB1AA3-FD89-4BD3-A68C-FD7CC8174C08}"/>
              </a:ext>
            </a:extLst>
          </p:cNvPr>
          <p:cNvSpPr txBox="1">
            <a:spLocks/>
          </p:cNvSpPr>
          <p:nvPr/>
        </p:nvSpPr>
        <p:spPr>
          <a:xfrm>
            <a:off x="8433856" y="4163948"/>
            <a:ext cx="572983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65;p26">
            <a:extLst>
              <a:ext uri="{FF2B5EF4-FFF2-40B4-BE49-F238E27FC236}">
                <a16:creationId xmlns:a16="http://schemas.microsoft.com/office/drawing/2014/main" id="{6038AD85-324C-49DD-9C82-A1C55FC2AA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374" y="744925"/>
            <a:ext cx="8121323" cy="4114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600"/>
              </a:spcBef>
              <a:spcAft>
                <a:spcPts val="1600"/>
              </a:spcAft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pretrained model VGG16,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Xception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</a:t>
            </a:r>
          </a:p>
          <a:p>
            <a:pPr marL="342900" indent="-342900">
              <a:spcBef>
                <a:spcPts val="1600"/>
              </a:spcBef>
              <a:spcAft>
                <a:spcPts val="1600"/>
              </a:spcAft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buôn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</a:t>
            </a:r>
          </a:p>
          <a:p>
            <a:pPr marL="342900" indent="-342900">
              <a:spcBef>
                <a:spcPts val="1600"/>
              </a:spcBef>
              <a:spcAft>
                <a:spcPts val="1600"/>
              </a:spcAft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466;p26">
            <a:extLst>
              <a:ext uri="{FF2B5EF4-FFF2-40B4-BE49-F238E27FC236}">
                <a16:creationId xmlns:a16="http://schemas.microsoft.com/office/drawing/2014/main" id="{8EB26D57-F8E7-4124-A7F5-07E199552C94}"/>
              </a:ext>
            </a:extLst>
          </p:cNvPr>
          <p:cNvSpPr txBox="1">
            <a:spLocks/>
          </p:cNvSpPr>
          <p:nvPr/>
        </p:nvSpPr>
        <p:spPr>
          <a:xfrm>
            <a:off x="597375" y="16712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434;p25">
            <a:extLst>
              <a:ext uri="{FF2B5EF4-FFF2-40B4-BE49-F238E27FC236}">
                <a16:creationId xmlns:a16="http://schemas.microsoft.com/office/drawing/2014/main" id="{E186948D-B9FE-4D35-BF30-B9C71FF1BEC0}"/>
              </a:ext>
            </a:extLst>
          </p:cNvPr>
          <p:cNvSpPr txBox="1">
            <a:spLocks/>
          </p:cNvSpPr>
          <p:nvPr/>
        </p:nvSpPr>
        <p:spPr>
          <a:xfrm>
            <a:off x="8433857" y="4172913"/>
            <a:ext cx="451694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99EBC6A-9F44-4C3A-941C-0622C4030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374" y="796447"/>
            <a:ext cx="7929937" cy="40539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đ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https://www.kaggle.com/c/dog-breed-identification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10000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120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csv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ABC4E57-2DA9-4846-83BC-7C1DE79875A9}"/>
              </a:ext>
            </a:extLst>
          </p:cNvPr>
          <p:cNvSpPr txBox="1">
            <a:spLocks/>
          </p:cNvSpPr>
          <p:nvPr/>
        </p:nvSpPr>
        <p:spPr>
          <a:xfrm>
            <a:off x="2208150" y="218647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4" name="Google Shape;434;p25">
            <a:extLst>
              <a:ext uri="{FF2B5EF4-FFF2-40B4-BE49-F238E27FC236}">
                <a16:creationId xmlns:a16="http://schemas.microsoft.com/office/drawing/2014/main" id="{F91CB1E0-BCA9-466E-B958-E369C9A82470}"/>
              </a:ext>
            </a:extLst>
          </p:cNvPr>
          <p:cNvSpPr txBox="1">
            <a:spLocks/>
          </p:cNvSpPr>
          <p:nvPr/>
        </p:nvSpPr>
        <p:spPr>
          <a:xfrm>
            <a:off x="8433857" y="4172913"/>
            <a:ext cx="451694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61771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6767C7-4CAC-4D45-86D1-549E3975C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299" y="989475"/>
            <a:ext cx="7031402" cy="37423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7815B4-5051-4089-A613-5AF8CFFFF1BF}"/>
              </a:ext>
            </a:extLst>
          </p:cNvPr>
          <p:cNvSpPr txBox="1">
            <a:spLocks/>
          </p:cNvSpPr>
          <p:nvPr/>
        </p:nvSpPr>
        <p:spPr>
          <a:xfrm>
            <a:off x="2208150" y="206662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4" name="Google Shape;434;p25">
            <a:extLst>
              <a:ext uri="{FF2B5EF4-FFF2-40B4-BE49-F238E27FC236}">
                <a16:creationId xmlns:a16="http://schemas.microsoft.com/office/drawing/2014/main" id="{A2728282-A17F-4EA0-87C1-B8D92E9BF05D}"/>
              </a:ext>
            </a:extLst>
          </p:cNvPr>
          <p:cNvSpPr txBox="1">
            <a:spLocks/>
          </p:cNvSpPr>
          <p:nvPr/>
        </p:nvSpPr>
        <p:spPr>
          <a:xfrm>
            <a:off x="8433857" y="4172913"/>
            <a:ext cx="451694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9388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C3BD430-7B8D-4317-B85B-A1CEA64A89B6}"/>
              </a:ext>
            </a:extLst>
          </p:cNvPr>
          <p:cNvSpPr txBox="1">
            <a:spLocks/>
          </p:cNvSpPr>
          <p:nvPr/>
        </p:nvSpPr>
        <p:spPr>
          <a:xfrm>
            <a:off x="2208150" y="218647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DATASET</a:t>
            </a:r>
          </a:p>
        </p:txBody>
      </p:sp>
      <p:pic>
        <p:nvPicPr>
          <p:cNvPr id="3" name="Picture 4" descr="2560x1600 White Solid Color Background">
            <a:extLst>
              <a:ext uri="{FF2B5EF4-FFF2-40B4-BE49-F238E27FC236}">
                <a16:creationId xmlns:a16="http://schemas.microsoft.com/office/drawing/2014/main" id="{05A604A1-9F00-41A2-B23F-E17D33F5E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37" y="796445"/>
            <a:ext cx="7465926" cy="398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6097077-B321-4759-9E58-41335527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34" y="837271"/>
            <a:ext cx="7387132" cy="390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434;p25">
            <a:extLst>
              <a:ext uri="{FF2B5EF4-FFF2-40B4-BE49-F238E27FC236}">
                <a16:creationId xmlns:a16="http://schemas.microsoft.com/office/drawing/2014/main" id="{09B42D20-9806-4A37-AA41-315ACA4B3232}"/>
              </a:ext>
            </a:extLst>
          </p:cNvPr>
          <p:cNvSpPr txBox="1">
            <a:spLocks/>
          </p:cNvSpPr>
          <p:nvPr/>
        </p:nvSpPr>
        <p:spPr>
          <a:xfrm>
            <a:off x="8433857" y="4172913"/>
            <a:ext cx="451694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35744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91A1AE-13C2-4E6C-B979-769144199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243" y="956930"/>
            <a:ext cx="8431618" cy="3447306"/>
          </a:xfrm>
        </p:spPr>
        <p:txBody>
          <a:bodyPr/>
          <a:lstStyle/>
          <a:p>
            <a:pPr marL="165100" indent="0">
              <a:lnSpc>
                <a:spcPct val="150000"/>
              </a:lnSpc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VGG16,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Xception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14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1000 classes =&gt;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5110A8-6B38-423B-908E-625DDC693C41}"/>
              </a:ext>
            </a:extLst>
          </p:cNvPr>
          <p:cNvSpPr txBox="1">
            <a:spLocks/>
          </p:cNvSpPr>
          <p:nvPr/>
        </p:nvSpPr>
        <p:spPr>
          <a:xfrm>
            <a:off x="832110" y="379130"/>
            <a:ext cx="747978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VGG16,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Xception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27A25-1D36-4369-839D-EBE6510F1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47" y="2814433"/>
            <a:ext cx="8207306" cy="2167603"/>
          </a:xfrm>
          <a:prstGeom prst="rect">
            <a:avLst/>
          </a:prstGeom>
        </p:spPr>
      </p:pic>
      <p:sp>
        <p:nvSpPr>
          <p:cNvPr id="5" name="Google Shape;434;p25">
            <a:extLst>
              <a:ext uri="{FF2B5EF4-FFF2-40B4-BE49-F238E27FC236}">
                <a16:creationId xmlns:a16="http://schemas.microsoft.com/office/drawing/2014/main" id="{B2D8236B-7C07-4496-8B31-14CF3FBD5DB5}"/>
              </a:ext>
            </a:extLst>
          </p:cNvPr>
          <p:cNvSpPr txBox="1">
            <a:spLocks/>
          </p:cNvSpPr>
          <p:nvPr/>
        </p:nvSpPr>
        <p:spPr>
          <a:xfrm>
            <a:off x="8433857" y="4172913"/>
            <a:ext cx="451694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04685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3BD92E-8C55-4FD4-B1FC-1AA9B0583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944" y="1895837"/>
            <a:ext cx="7315656" cy="2537165"/>
          </a:xfrm>
        </p:spPr>
        <p:txBody>
          <a:bodyPr/>
          <a:lstStyle/>
          <a:p>
            <a:pPr algn="ctr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F3FDD1-6118-470F-95E0-2E49B7EF3A67}"/>
              </a:ext>
            </a:extLst>
          </p:cNvPr>
          <p:cNvSpPr txBox="1">
            <a:spLocks/>
          </p:cNvSpPr>
          <p:nvPr/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VGG16</a:t>
            </a:r>
          </a:p>
        </p:txBody>
      </p:sp>
      <p:pic>
        <p:nvPicPr>
          <p:cNvPr id="4" name="Picture 4" descr="VGG16 - Convolutional Network for Classification and Detection">
            <a:extLst>
              <a:ext uri="{FF2B5EF4-FFF2-40B4-BE49-F238E27FC236}">
                <a16:creationId xmlns:a16="http://schemas.microsoft.com/office/drawing/2014/main" id="{8104FCB5-2F8D-47F0-910E-F697E628D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0" y="989475"/>
            <a:ext cx="7897855" cy="386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434;p25">
            <a:extLst>
              <a:ext uri="{FF2B5EF4-FFF2-40B4-BE49-F238E27FC236}">
                <a16:creationId xmlns:a16="http://schemas.microsoft.com/office/drawing/2014/main" id="{E547796A-D431-48FB-871B-F6A13C39573C}"/>
              </a:ext>
            </a:extLst>
          </p:cNvPr>
          <p:cNvSpPr txBox="1">
            <a:spLocks/>
          </p:cNvSpPr>
          <p:nvPr/>
        </p:nvSpPr>
        <p:spPr>
          <a:xfrm>
            <a:off x="8433857" y="4172913"/>
            <a:ext cx="451694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6472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3536457-C2A2-4012-B4D4-3C863344BFF1}"/>
              </a:ext>
            </a:extLst>
          </p:cNvPr>
          <p:cNvSpPr txBox="1">
            <a:spLocks/>
          </p:cNvSpPr>
          <p:nvPr/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7F575-B28E-42F6-A01A-1FE0E506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2" y="989475"/>
            <a:ext cx="4977805" cy="374235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031B5F2-EF11-4CB5-A711-AD07D1254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339" y="989475"/>
            <a:ext cx="2633054" cy="374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434;p25">
            <a:extLst>
              <a:ext uri="{FF2B5EF4-FFF2-40B4-BE49-F238E27FC236}">
                <a16:creationId xmlns:a16="http://schemas.microsoft.com/office/drawing/2014/main" id="{C2E3863D-3C08-444E-8C9F-B9737FB13D4F}"/>
              </a:ext>
            </a:extLst>
          </p:cNvPr>
          <p:cNvSpPr txBox="1">
            <a:spLocks/>
          </p:cNvSpPr>
          <p:nvPr/>
        </p:nvSpPr>
        <p:spPr>
          <a:xfrm>
            <a:off x="8433857" y="4172913"/>
            <a:ext cx="451694" cy="66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36210626"/>
      </p:ext>
    </p:extLst>
  </p:cSld>
  <p:clrMapOvr>
    <a:masterClrMapping/>
  </p:clrMapOvr>
</p:sld>
</file>

<file path=ppt/theme/theme1.xml><?xml version="1.0" encoding="utf-8"?>
<a:theme xmlns:a="http://schemas.openxmlformats.org/drawingml/2006/main" name="Biology Thesis by Slidesgo">
  <a:themeElements>
    <a:clrScheme name="Simple Light">
      <a:dk1>
        <a:srgbClr val="555555"/>
      </a:dk1>
      <a:lt1>
        <a:srgbClr val="FFFFFF"/>
      </a:lt1>
      <a:dk2>
        <a:srgbClr val="989BB1"/>
      </a:dk2>
      <a:lt2>
        <a:srgbClr val="D2F3ED"/>
      </a:lt2>
      <a:accent1>
        <a:srgbClr val="03A7AC"/>
      </a:accent1>
      <a:accent2>
        <a:srgbClr val="8ECBC0"/>
      </a:accent2>
      <a:accent3>
        <a:srgbClr val="D9D9D9"/>
      </a:accent3>
      <a:accent4>
        <a:srgbClr val="8386A1"/>
      </a:accent4>
      <a:accent5>
        <a:srgbClr val="F8D9EC"/>
      </a:accent5>
      <a:accent6>
        <a:srgbClr val="8C5A79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2027</TotalTime>
  <Words>431</Words>
  <Application>Microsoft Office PowerPoint</Application>
  <PresentationFormat>On-screen Show (16:9)</PresentationFormat>
  <Paragraphs>117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Share Tech</vt:lpstr>
      <vt:lpstr>Times New Roman</vt:lpstr>
      <vt:lpstr>Arial</vt:lpstr>
      <vt:lpstr>Montserrat</vt:lpstr>
      <vt:lpstr>Lato</vt:lpstr>
      <vt:lpstr>Biology Thesis by Slidesgo</vt:lpstr>
      <vt:lpstr>TRƯỜNG ĐẠI HỌC CÔNG NGHỆ THÔNG TIN   BÁO CÁO ĐỒ ÁN ĐA PHƯƠNG TIỆN Đề tài: Nhận diện giống chó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CÔNG NGHỆ THÔNG TIN   BÁO CÁO ĐỒ ÁN ĐA PHƯƠNG TIỆN Đề tài: Nhận diện giống chó</dc:title>
  <cp:lastModifiedBy>Minh Le</cp:lastModifiedBy>
  <cp:revision>21</cp:revision>
  <dcterms:modified xsi:type="dcterms:W3CDTF">2020-07-01T12:35:05Z</dcterms:modified>
</cp:coreProperties>
</file>